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6.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theme/themeOverride9.xml" ContentType="application/vnd.openxmlformats-officedocument.themeOverride+xml"/>
  <Override PartName="/ppt/theme/themeOverride10.xml" ContentType="application/vnd.openxmlformats-officedocument.themeOverride+xml"/>
  <Override PartName="/ppt/notesSlides/notesSlide7.xml" ContentType="application/vnd.openxmlformats-officedocument.presentationml.notesSlide+xml"/>
  <Override PartName="/ppt/theme/themeOverride1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 id="2147483722" r:id="rId3"/>
    <p:sldMasterId id="2147483726" r:id="rId4"/>
    <p:sldMasterId id="2147483733" r:id="rId5"/>
    <p:sldMasterId id="2147483738" r:id="rId6"/>
    <p:sldMasterId id="2147483742" r:id="rId7"/>
    <p:sldMasterId id="2147483773" r:id="rId8"/>
    <p:sldMasterId id="2147483792" r:id="rId9"/>
  </p:sldMasterIdLst>
  <p:notesMasterIdLst>
    <p:notesMasterId r:id="rId60"/>
  </p:notesMasterIdLst>
  <p:sldIdLst>
    <p:sldId id="388" r:id="rId10"/>
    <p:sldId id="389" r:id="rId11"/>
    <p:sldId id="403" r:id="rId12"/>
    <p:sldId id="408" r:id="rId13"/>
    <p:sldId id="411" r:id="rId14"/>
    <p:sldId id="409" r:id="rId15"/>
    <p:sldId id="410" r:id="rId16"/>
    <p:sldId id="262" r:id="rId17"/>
    <p:sldId id="405" r:id="rId18"/>
    <p:sldId id="397" r:id="rId19"/>
    <p:sldId id="384" r:id="rId20"/>
    <p:sldId id="267" r:id="rId21"/>
    <p:sldId id="272" r:id="rId22"/>
    <p:sldId id="277" r:id="rId23"/>
    <p:sldId id="271" r:id="rId24"/>
    <p:sldId id="264" r:id="rId25"/>
    <p:sldId id="273" r:id="rId26"/>
    <p:sldId id="265" r:id="rId27"/>
    <p:sldId id="268" r:id="rId28"/>
    <p:sldId id="276" r:id="rId29"/>
    <p:sldId id="275" r:id="rId30"/>
    <p:sldId id="270" r:id="rId31"/>
    <p:sldId id="398" r:id="rId32"/>
    <p:sldId id="386" r:id="rId33"/>
    <p:sldId id="318" r:id="rId34"/>
    <p:sldId id="317" r:id="rId35"/>
    <p:sldId id="320" r:id="rId36"/>
    <p:sldId id="322" r:id="rId37"/>
    <p:sldId id="323" r:id="rId38"/>
    <p:sldId id="319" r:id="rId39"/>
    <p:sldId id="396" r:id="rId40"/>
    <p:sldId id="399" r:id="rId41"/>
    <p:sldId id="392" r:id="rId42"/>
    <p:sldId id="274" r:id="rId43"/>
    <p:sldId id="393" r:id="rId44"/>
    <p:sldId id="400" r:id="rId45"/>
    <p:sldId id="256" r:id="rId46"/>
    <p:sldId id="258" r:id="rId47"/>
    <p:sldId id="361" r:id="rId48"/>
    <p:sldId id="363" r:id="rId49"/>
    <p:sldId id="362" r:id="rId50"/>
    <p:sldId id="359" r:id="rId51"/>
    <p:sldId id="401" r:id="rId52"/>
    <p:sldId id="257" r:id="rId53"/>
    <p:sldId id="383" r:id="rId54"/>
    <p:sldId id="382" r:id="rId55"/>
    <p:sldId id="380" r:id="rId56"/>
    <p:sldId id="390" r:id="rId57"/>
    <p:sldId id="391" r:id="rId58"/>
    <p:sldId id="407"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911FC6-94AF-4D25-9CE2-A9AEDF2CCB02}" v="4" dt="2025-07-15T08:10:32.178"/>
    <p1510:client id="{25FC101A-BD2C-4514-AB25-4473AA9D47BA}" v="1" dt="2025-07-15T08:12:58.637"/>
    <p1510:client id="{298764E7-5758-4A62-924D-5CF5B609EFD4}" v="3" dt="2025-07-15T08:05:28.017"/>
    <p1510:client id="{3C184EE8-5A4B-42CE-86F0-D4A8BE11BEF6}" v="280" dt="2025-07-15T08:20:38.432"/>
    <p1510:client id="{45E8611E-0B87-4209-A4B3-69123F5CC191}" v="161" dt="2025-07-16T07:05:54.755"/>
    <p1510:client id="{46FF0F4F-C97D-4D91-A471-5EB1F676EE68}" v="1" dt="2025-07-15T08:14:23.364"/>
    <p1510:client id="{545F78A3-6E6B-4D7B-A84F-1B8E6A89F1C6}" v="56" dt="2025-07-15T16:17:01.410"/>
    <p1510:client id="{9B6A5F83-5C19-47A5-A557-DADF26257AA8}" v="16" dt="2025-07-15T12:56:41.580"/>
    <p1510:client id="{A5C5B99B-CB01-4058-9A8C-6370201EF439}" v="447" dt="2025-07-15T08:47:43.739"/>
    <p1510:client id="{A65E6D1F-D474-4F7C-A950-30CD6288D197}" v="701" dt="2025-07-15T12:55:49.404"/>
    <p1510:client id="{D82F06AC-2E4B-49AC-A764-F75E173EE441}" v="10" dt="2025-07-15T09:55:37.010"/>
    <p1510:client id="{DDD92B8B-4915-443B-8FF6-607CE3A37DE6}" v="1" dt="2025-07-15T08:36:41.351"/>
    <p1510:client id="{EBA9A6A7-062E-44FE-B294-98B2B20C9754}" v="155" dt="2025-07-15T10:01:32.397"/>
    <p1510:client id="{EE88BEFF-28B2-4B34-9872-394B333267E8}" v="14" dt="2025-07-15T09:24:57.8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138"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5" Type="http://schemas.openxmlformats.org/officeDocument/2006/relationships/slideMaster" Target="slideMasters/slideMaster5.xml"/><Relationship Id="rId61" Type="http://schemas.openxmlformats.org/officeDocument/2006/relationships/presProps" Target="presProp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notesMaster" Target="notesMasters/notesMaster1.xml"/><Relationship Id="rId65"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s>
</file>

<file path=ppt/diagrams/_rels/data1.xml.rels><?xml version="1.0" encoding="UTF-8" standalone="yes"?>
<Relationships xmlns="http://schemas.openxmlformats.org/package/2006/relationships"><Relationship Id="rId2" Type="http://schemas.openxmlformats.org/officeDocument/2006/relationships/hyperlink" Target="https://www.gre.ac.uk/support/disability/study-support" TargetMode="External"/><Relationship Id="rId1" Type="http://schemas.openxmlformats.org/officeDocument/2006/relationships/hyperlink" Target="https://www.gre.ac.uk/__data/assets/pdf_file/0024/381084/ug21127-disabled-student-commitment-web.pdf" TargetMode="External"/></Relationships>
</file>

<file path=ppt/diagrams/_rels/drawing1.xml.rels><?xml version="1.0" encoding="UTF-8" standalone="yes"?>
<Relationships xmlns="http://schemas.openxmlformats.org/package/2006/relationships"><Relationship Id="rId2" Type="http://schemas.openxmlformats.org/officeDocument/2006/relationships/hyperlink" Target="https://www.gre.ac.uk/support/disability/study-support" TargetMode="External"/><Relationship Id="rId1" Type="http://schemas.openxmlformats.org/officeDocument/2006/relationships/hyperlink" Target="https://www.gre.ac.uk/__data/assets/pdf_file/0024/381084/ug21127-disabled-student-commitment-web.pdf"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749AA7-6A14-4352-B567-6C2C3908AE4B}"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GB"/>
        </a:p>
      </dgm:t>
    </dgm:pt>
    <dgm:pt modelId="{38887EB9-BB67-4173-A410-4367678250FE}">
      <dgm:prSet phldrT="[Text]"/>
      <dgm:spPr>
        <a:solidFill>
          <a:schemeClr val="accent1">
            <a:lumMod val="50000"/>
          </a:schemeClr>
        </a:solidFill>
      </dgm:spPr>
      <dgm:t>
        <a:bodyPr/>
        <a:lstStyle/>
        <a:p>
          <a:r>
            <a:rPr lang="en-GB" dirty="0"/>
            <a:t>May 2023</a:t>
          </a:r>
        </a:p>
        <a:p>
          <a:r>
            <a:rPr lang="en-GB" dirty="0"/>
            <a:t>DSC Working group re-engagement</a:t>
          </a:r>
        </a:p>
      </dgm:t>
      <dgm:extLst>
        <a:ext uri="{E40237B7-FDA0-4F09-8148-C483321AD2D9}">
          <dgm14:cNvPr xmlns:dgm14="http://schemas.microsoft.com/office/drawing/2010/diagram" id="0" name="" descr="May 2023&#10;DSC Working group re-engagement&#10;VC Champion&#10;Mapping Process&#10;The Delivery Plan&#10;Disabled Students Network&#10;Student Union&#10;Publication&#10;DSC Working Group: Implementation&#10;"/>
        </a:ext>
      </dgm:extLst>
    </dgm:pt>
    <dgm:pt modelId="{66A570A2-18B0-4565-8130-FA88EFB44FB1}" type="parTrans" cxnId="{A0CB7F98-B9C3-4135-BB8A-8DAE677E7F32}">
      <dgm:prSet/>
      <dgm:spPr/>
      <dgm:t>
        <a:bodyPr/>
        <a:lstStyle/>
        <a:p>
          <a:endParaRPr lang="en-GB"/>
        </a:p>
      </dgm:t>
    </dgm:pt>
    <dgm:pt modelId="{8EE9A848-0E3B-4D92-97B6-6CADF672D960}" type="sibTrans" cxnId="{A0CB7F98-B9C3-4135-BB8A-8DAE677E7F32}">
      <dgm:prSet/>
      <dgm:spPr/>
      <dgm:t>
        <a:bodyPr/>
        <a:lstStyle/>
        <a:p>
          <a:endParaRPr lang="en-GB"/>
        </a:p>
      </dgm:t>
    </dgm:pt>
    <dgm:pt modelId="{7F898E40-0615-4479-879C-91298B6179F8}">
      <dgm:prSet phldrT="[Text]"/>
      <dgm:spPr>
        <a:solidFill>
          <a:schemeClr val="accent2">
            <a:lumMod val="50000"/>
          </a:schemeClr>
        </a:solidFill>
      </dgm:spPr>
      <dgm:t>
        <a:bodyPr/>
        <a:lstStyle/>
        <a:p>
          <a:r>
            <a:rPr lang="en-GB" dirty="0"/>
            <a:t>VC Champion</a:t>
          </a:r>
        </a:p>
      </dgm:t>
      <dgm:extLst>
        <a:ext uri="{E40237B7-FDA0-4F09-8148-C483321AD2D9}">
          <dgm14:cNvPr xmlns:dgm14="http://schemas.microsoft.com/office/drawing/2010/diagram" id="0" name="" descr="May 2023&#10;DSC Working group re-engagement&#10;VC Champion&#10;Mapping Process&#10;The Delivery Plan&#10;Disabled Students Network&#10;Student Union&#10;Publication&#10;DSC Working Group: Implementation&#10;"/>
        </a:ext>
      </dgm:extLst>
    </dgm:pt>
    <dgm:pt modelId="{0AC6F97E-E06D-400F-8BB5-F55CADCF2095}" type="parTrans" cxnId="{6A1296F0-A15D-46A9-AF72-AE3D17E2C5A9}">
      <dgm:prSet/>
      <dgm:spPr/>
      <dgm:t>
        <a:bodyPr/>
        <a:lstStyle/>
        <a:p>
          <a:endParaRPr lang="en-GB"/>
        </a:p>
      </dgm:t>
    </dgm:pt>
    <dgm:pt modelId="{058ED141-47CB-4FA2-AF2D-60CA34F755F3}" type="sibTrans" cxnId="{6A1296F0-A15D-46A9-AF72-AE3D17E2C5A9}">
      <dgm:prSet/>
      <dgm:spPr/>
      <dgm:t>
        <a:bodyPr/>
        <a:lstStyle/>
        <a:p>
          <a:endParaRPr lang="en-GB"/>
        </a:p>
      </dgm:t>
    </dgm:pt>
    <dgm:pt modelId="{99CC3D81-5464-45C7-93FF-1378F054EFC0}">
      <dgm:prSet phldrT="[Text]"/>
      <dgm:spPr>
        <a:solidFill>
          <a:schemeClr val="accent1">
            <a:lumMod val="50000"/>
          </a:schemeClr>
        </a:solidFill>
      </dgm:spPr>
      <dgm:t>
        <a:bodyPr/>
        <a:lstStyle/>
        <a:p>
          <a:r>
            <a:rPr lang="en-GB" dirty="0"/>
            <a:t>Mapping Process</a:t>
          </a:r>
        </a:p>
      </dgm:t>
      <dgm:extLst>
        <a:ext uri="{E40237B7-FDA0-4F09-8148-C483321AD2D9}">
          <dgm14:cNvPr xmlns:dgm14="http://schemas.microsoft.com/office/drawing/2010/diagram" id="0" name="" descr="May 2023&#10;DSC Working group re-engagement&#10;VC Champion&#10;Mapping Process&#10;The Delivery Plan&#10;Disabled Students Network&#10;Student Union&#10;Publication&#10;DSC Working Group: Implementation&#10;"/>
        </a:ext>
      </dgm:extLst>
    </dgm:pt>
    <dgm:pt modelId="{59610FD9-B337-4709-BD02-F97F20C4DDD2}" type="parTrans" cxnId="{1C7D4F08-74EF-4283-B9AB-A1FCA2FEC66E}">
      <dgm:prSet/>
      <dgm:spPr/>
      <dgm:t>
        <a:bodyPr/>
        <a:lstStyle/>
        <a:p>
          <a:endParaRPr lang="en-GB"/>
        </a:p>
      </dgm:t>
    </dgm:pt>
    <dgm:pt modelId="{F651CCDA-A9F4-40CA-8B2B-F742809BB28B}" type="sibTrans" cxnId="{1C7D4F08-74EF-4283-B9AB-A1FCA2FEC66E}">
      <dgm:prSet/>
      <dgm:spPr/>
      <dgm:t>
        <a:bodyPr/>
        <a:lstStyle/>
        <a:p>
          <a:endParaRPr lang="en-GB"/>
        </a:p>
      </dgm:t>
    </dgm:pt>
    <dgm:pt modelId="{1379AB78-3B4D-4104-8BB0-1CB1A656B872}">
      <dgm:prSet phldrT="[Text]"/>
      <dgm:spPr>
        <a:solidFill>
          <a:schemeClr val="accent2">
            <a:lumMod val="50000"/>
          </a:schemeClr>
        </a:solidFill>
      </dgm:spPr>
      <dgm:t>
        <a:bodyPr/>
        <a:lstStyle/>
        <a:p>
          <a:r>
            <a:rPr lang="en-GB">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The Delivery Plan</a:t>
          </a:r>
          <a:endParaRPr lang="en-GB">
            <a:solidFill>
              <a:schemeClr val="bg1"/>
            </a:solidFill>
          </a:endParaRPr>
        </a:p>
      </dgm:t>
      <dgm:extLst>
        <a:ext uri="{E40237B7-FDA0-4F09-8148-C483321AD2D9}">
          <dgm14:cNvPr xmlns:dgm14="http://schemas.microsoft.com/office/drawing/2010/diagram" id="0" name="" descr="May 2023&#10;DSC Working group re-engagement&#10;VC Champion&#10;Mapping Process&#10;The Delivery Plan&#10;Disabled Students Network&#10;Student Union&#10;Publication&#10;DSC Working Group: Implementation&#10;"/>
        </a:ext>
      </dgm:extLst>
    </dgm:pt>
    <dgm:pt modelId="{3C7B17B0-B83F-4750-AC88-CFBB00D5BFFF}" type="parTrans" cxnId="{D84EA040-49F6-4A22-8F29-16F316AA06A9}">
      <dgm:prSet/>
      <dgm:spPr/>
      <dgm:t>
        <a:bodyPr/>
        <a:lstStyle/>
        <a:p>
          <a:endParaRPr lang="en-GB"/>
        </a:p>
      </dgm:t>
    </dgm:pt>
    <dgm:pt modelId="{3B29A5DA-99EA-4E0A-BA11-2C2DA523C4C3}" type="sibTrans" cxnId="{D84EA040-49F6-4A22-8F29-16F316AA06A9}">
      <dgm:prSet/>
      <dgm:spPr/>
      <dgm:t>
        <a:bodyPr/>
        <a:lstStyle/>
        <a:p>
          <a:endParaRPr lang="en-GB"/>
        </a:p>
      </dgm:t>
    </dgm:pt>
    <dgm:pt modelId="{DFCFF747-4BE2-42B1-846C-18B4213A7B7F}">
      <dgm:prSet phldrT="[Text]"/>
      <dgm:spPr>
        <a:solidFill>
          <a:schemeClr val="accent1">
            <a:lumMod val="50000"/>
          </a:schemeClr>
        </a:solidFill>
      </dgm:spPr>
      <dgm:t>
        <a:bodyPr/>
        <a:lstStyle/>
        <a:p>
          <a:r>
            <a:rPr lang="en-GB" dirty="0"/>
            <a:t>Disabled Students Network</a:t>
          </a:r>
        </a:p>
      </dgm:t>
      <dgm:extLst>
        <a:ext uri="{E40237B7-FDA0-4F09-8148-C483321AD2D9}">
          <dgm14:cNvPr xmlns:dgm14="http://schemas.microsoft.com/office/drawing/2010/diagram" id="0" name="" descr="May 2023&#10;DSC Working group re-engagement&#10;VC Champion&#10;Mapping Process&#10;The Delivery Plan&#10;Disabled Students Network&#10;Student Union&#10;Publication&#10;DSC Working Group: Implementation&#10;"/>
        </a:ext>
      </dgm:extLst>
    </dgm:pt>
    <dgm:pt modelId="{ED29B1AE-A6B9-4C35-9A75-8A7C0478DAAE}" type="parTrans" cxnId="{F91E51B6-81AC-450F-9BE6-FDAA3353652E}">
      <dgm:prSet/>
      <dgm:spPr/>
      <dgm:t>
        <a:bodyPr/>
        <a:lstStyle/>
        <a:p>
          <a:endParaRPr lang="en-GB"/>
        </a:p>
      </dgm:t>
    </dgm:pt>
    <dgm:pt modelId="{A60E4F9A-17E6-41D0-94DA-5E5FCDD218A1}" type="sibTrans" cxnId="{F91E51B6-81AC-450F-9BE6-FDAA3353652E}">
      <dgm:prSet/>
      <dgm:spPr/>
      <dgm:t>
        <a:bodyPr/>
        <a:lstStyle/>
        <a:p>
          <a:endParaRPr lang="en-GB"/>
        </a:p>
      </dgm:t>
    </dgm:pt>
    <dgm:pt modelId="{2A1349A4-FA97-4867-9268-07027D2F70A1}">
      <dgm:prSet phldrT="[Text]"/>
      <dgm:spPr>
        <a:solidFill>
          <a:schemeClr val="accent2">
            <a:lumMod val="50000"/>
          </a:schemeClr>
        </a:solidFill>
      </dgm:spPr>
      <dgm:t>
        <a:bodyPr/>
        <a:lstStyle/>
        <a:p>
          <a:r>
            <a:rPr lang="en-GB"/>
            <a:t>Student Union</a:t>
          </a:r>
        </a:p>
      </dgm:t>
      <dgm:extLst>
        <a:ext uri="{E40237B7-FDA0-4F09-8148-C483321AD2D9}">
          <dgm14:cNvPr xmlns:dgm14="http://schemas.microsoft.com/office/drawing/2010/diagram" id="0" name="" descr="May 2023&#10;DSC Working group re-engagement&#10;VC Champion&#10;Mapping Process&#10;The Delivery Plan&#10;Disabled Students Network&#10;Student Union&#10;Publication&#10;DSC Working Group: Implementation&#10;"/>
        </a:ext>
      </dgm:extLst>
    </dgm:pt>
    <dgm:pt modelId="{ABA751BA-9BDF-40D3-8A9D-900DBD98BA39}" type="parTrans" cxnId="{BAE53921-4BFF-4070-A3BD-E07AB79664A7}">
      <dgm:prSet/>
      <dgm:spPr/>
      <dgm:t>
        <a:bodyPr/>
        <a:lstStyle/>
        <a:p>
          <a:endParaRPr lang="en-GB"/>
        </a:p>
      </dgm:t>
    </dgm:pt>
    <dgm:pt modelId="{F9F88EDA-D09B-485C-8499-1F1CFBA0C23A}" type="sibTrans" cxnId="{BAE53921-4BFF-4070-A3BD-E07AB79664A7}">
      <dgm:prSet/>
      <dgm:spPr/>
      <dgm:t>
        <a:bodyPr/>
        <a:lstStyle/>
        <a:p>
          <a:endParaRPr lang="en-GB"/>
        </a:p>
      </dgm:t>
    </dgm:pt>
    <dgm:pt modelId="{05B9A4C2-FBB3-4A87-A487-EF5A78713493}">
      <dgm:prSet phldrT="[Text]"/>
      <dgm:spPr>
        <a:solidFill>
          <a:schemeClr val="accent1">
            <a:lumMod val="50000"/>
          </a:schemeClr>
        </a:solidFill>
      </dgm:spPr>
      <dgm:t>
        <a:bodyPr/>
        <a:lstStyle/>
        <a:p>
          <a:r>
            <a:rPr lang="en-GB">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Publication</a:t>
          </a:r>
          <a:endParaRPr lang="en-GB">
            <a:solidFill>
              <a:schemeClr val="bg1"/>
            </a:solidFill>
          </a:endParaRPr>
        </a:p>
      </dgm:t>
      <dgm:extLst>
        <a:ext uri="{E40237B7-FDA0-4F09-8148-C483321AD2D9}">
          <dgm14:cNvPr xmlns:dgm14="http://schemas.microsoft.com/office/drawing/2010/diagram" id="0" name="" descr="May 2023&#10;DSC Working group re-engagement&#10;VC Champion&#10;Mapping Process&#10;The Delivery Plan&#10;Disabled Students Network&#10;Student Union&#10;Publication&#10;DSC Working Group: Implementation&#10;"/>
        </a:ext>
      </dgm:extLst>
    </dgm:pt>
    <dgm:pt modelId="{EC027C92-42DA-4C92-8DD6-8586E9544198}" type="parTrans" cxnId="{56DC4D4A-67E8-4562-9798-321D7A02789B}">
      <dgm:prSet/>
      <dgm:spPr/>
      <dgm:t>
        <a:bodyPr/>
        <a:lstStyle/>
        <a:p>
          <a:endParaRPr lang="en-GB"/>
        </a:p>
      </dgm:t>
    </dgm:pt>
    <dgm:pt modelId="{0CFADFD5-EB44-4191-B2C0-4925FCD4C587}" type="sibTrans" cxnId="{56DC4D4A-67E8-4562-9798-321D7A02789B}">
      <dgm:prSet/>
      <dgm:spPr/>
      <dgm:t>
        <a:bodyPr/>
        <a:lstStyle/>
        <a:p>
          <a:endParaRPr lang="en-GB"/>
        </a:p>
      </dgm:t>
    </dgm:pt>
    <dgm:pt modelId="{46F3A2BA-B6AD-4D6E-85BA-D1CBA365D487}">
      <dgm:prSet phldrT="[Text]" custT="1"/>
      <dgm:spPr>
        <a:solidFill>
          <a:srgbClr val="ED7D31">
            <a:lumMod val="50000"/>
          </a:srgbClr>
        </a:solidFill>
        <a:ln w="12700" cap="flat" cmpd="sng" algn="ctr">
          <a:solidFill>
            <a:prstClr val="white">
              <a:hueOff val="0"/>
              <a:satOff val="0"/>
              <a:lumOff val="0"/>
              <a:alphaOff val="0"/>
            </a:prstClr>
          </a:solidFill>
          <a:prstDash val="solid"/>
          <a:miter lim="800000"/>
        </a:ln>
        <a:effectLst/>
      </dgm:spPr>
      <dgm:t>
        <a:bodyPr spcFirstLastPara="0" vert="horz" wrap="square" lIns="72390" tIns="72390" rIns="72390" bIns="72390" numCol="1" spcCol="1270" anchor="ctr" anchorCtr="0"/>
        <a:lstStyle/>
        <a:p>
          <a:pPr marL="0" lvl="0" indent="0" algn="ctr" defTabSz="844550">
            <a:lnSpc>
              <a:spcPct val="90000"/>
            </a:lnSpc>
            <a:spcBef>
              <a:spcPct val="0"/>
            </a:spcBef>
            <a:spcAft>
              <a:spcPct val="35000"/>
            </a:spcAft>
            <a:buNone/>
          </a:pPr>
          <a:r>
            <a:rPr lang="en-GB" sz="1900" kern="1200" dirty="0">
              <a:solidFill>
                <a:prstClr val="white"/>
              </a:solidFill>
              <a:latin typeface="Calibri" panose="020F0502020204030204"/>
              <a:ea typeface="+mn-ea"/>
              <a:cs typeface="+mn-cs"/>
            </a:rPr>
            <a:t>DSC Working Group: Implementation</a:t>
          </a:r>
        </a:p>
      </dgm:t>
      <dgm:extLst>
        <a:ext uri="{E40237B7-FDA0-4F09-8148-C483321AD2D9}">
          <dgm14:cNvPr xmlns:dgm14="http://schemas.microsoft.com/office/drawing/2010/diagram" id="0" name="" descr="May 2023&#10;DSC Working group re-engagement&#10;VC Champion&#10;Mapping Process&#10;The Delivery Plan&#10;Disabled Students Network&#10;Student Union&#10;Publication&#10;DSC Working Group: Implementation&#10;"/>
        </a:ext>
      </dgm:extLst>
    </dgm:pt>
    <dgm:pt modelId="{38FF251E-1C1F-4C5B-9B40-102962F221A2}" type="parTrans" cxnId="{06D68FCD-82D4-4A8F-A0B5-EB79D6FDC820}">
      <dgm:prSet/>
      <dgm:spPr/>
      <dgm:t>
        <a:bodyPr/>
        <a:lstStyle/>
        <a:p>
          <a:endParaRPr lang="en-GB"/>
        </a:p>
      </dgm:t>
    </dgm:pt>
    <dgm:pt modelId="{50BCBD78-99FC-40CC-B006-C89A036BC2EE}" type="sibTrans" cxnId="{06D68FCD-82D4-4A8F-A0B5-EB79D6FDC820}">
      <dgm:prSet/>
      <dgm:spPr/>
      <dgm:t>
        <a:bodyPr/>
        <a:lstStyle/>
        <a:p>
          <a:endParaRPr lang="en-GB"/>
        </a:p>
      </dgm:t>
    </dgm:pt>
    <dgm:pt modelId="{8E6B5036-DA6E-473F-B1C8-C71846A97347}" type="pres">
      <dgm:prSet presAssocID="{32749AA7-6A14-4352-B567-6C2C3908AE4B}" presName="Name0" presStyleCnt="0">
        <dgm:presLayoutVars>
          <dgm:dir/>
          <dgm:resizeHandles/>
        </dgm:presLayoutVars>
      </dgm:prSet>
      <dgm:spPr/>
    </dgm:pt>
    <dgm:pt modelId="{0B2C6B6B-5626-459C-B5BC-37C29D61951E}" type="pres">
      <dgm:prSet presAssocID="{38887EB9-BB67-4173-A410-4367678250FE}" presName="compNode" presStyleCnt="0"/>
      <dgm:spPr/>
    </dgm:pt>
    <dgm:pt modelId="{37581F96-11CE-4491-BD70-9C26A58E9449}" type="pres">
      <dgm:prSet presAssocID="{38887EB9-BB67-4173-A410-4367678250FE}" presName="dummyConnPt" presStyleCnt="0"/>
      <dgm:spPr/>
    </dgm:pt>
    <dgm:pt modelId="{E9F0576B-3AE2-4DD7-BF12-CFC2A05A4385}" type="pres">
      <dgm:prSet presAssocID="{38887EB9-BB67-4173-A410-4367678250FE}" presName="node" presStyleLbl="node1" presStyleIdx="0" presStyleCnt="8">
        <dgm:presLayoutVars>
          <dgm:bulletEnabled val="1"/>
        </dgm:presLayoutVars>
      </dgm:prSet>
      <dgm:spPr/>
    </dgm:pt>
    <dgm:pt modelId="{81D0ABF4-F833-4D6F-8CCE-84EDCB43F0DE}" type="pres">
      <dgm:prSet presAssocID="{8EE9A848-0E3B-4D92-97B6-6CADF672D960}" presName="sibTrans" presStyleLbl="bgSibTrans2D1" presStyleIdx="0" presStyleCnt="7"/>
      <dgm:spPr/>
    </dgm:pt>
    <dgm:pt modelId="{D50D9F17-2529-411B-8618-A481B1B82588}" type="pres">
      <dgm:prSet presAssocID="{7F898E40-0615-4479-879C-91298B6179F8}" presName="compNode" presStyleCnt="0"/>
      <dgm:spPr/>
    </dgm:pt>
    <dgm:pt modelId="{6D93DA93-E38B-4496-B287-20CBFA358927}" type="pres">
      <dgm:prSet presAssocID="{7F898E40-0615-4479-879C-91298B6179F8}" presName="dummyConnPt" presStyleCnt="0"/>
      <dgm:spPr/>
    </dgm:pt>
    <dgm:pt modelId="{445D1167-6A01-482D-AB54-7DD98F7FD265}" type="pres">
      <dgm:prSet presAssocID="{7F898E40-0615-4479-879C-91298B6179F8}" presName="node" presStyleLbl="node1" presStyleIdx="1" presStyleCnt="8">
        <dgm:presLayoutVars>
          <dgm:bulletEnabled val="1"/>
        </dgm:presLayoutVars>
      </dgm:prSet>
      <dgm:spPr/>
    </dgm:pt>
    <dgm:pt modelId="{10333E8B-01C7-48CF-A41B-1B5542FAB073}" type="pres">
      <dgm:prSet presAssocID="{058ED141-47CB-4FA2-AF2D-60CA34F755F3}" presName="sibTrans" presStyleLbl="bgSibTrans2D1" presStyleIdx="1" presStyleCnt="7"/>
      <dgm:spPr/>
    </dgm:pt>
    <dgm:pt modelId="{A5750592-0269-4B20-AFD2-C6CB9A1C3F87}" type="pres">
      <dgm:prSet presAssocID="{99CC3D81-5464-45C7-93FF-1378F054EFC0}" presName="compNode" presStyleCnt="0"/>
      <dgm:spPr/>
    </dgm:pt>
    <dgm:pt modelId="{6B4B6231-FC61-4B9F-891F-91D9CD907E03}" type="pres">
      <dgm:prSet presAssocID="{99CC3D81-5464-45C7-93FF-1378F054EFC0}" presName="dummyConnPt" presStyleCnt="0"/>
      <dgm:spPr/>
    </dgm:pt>
    <dgm:pt modelId="{F8317CED-493A-406E-ACF2-033793D19190}" type="pres">
      <dgm:prSet presAssocID="{99CC3D81-5464-45C7-93FF-1378F054EFC0}" presName="node" presStyleLbl="node1" presStyleIdx="2" presStyleCnt="8">
        <dgm:presLayoutVars>
          <dgm:bulletEnabled val="1"/>
        </dgm:presLayoutVars>
      </dgm:prSet>
      <dgm:spPr/>
    </dgm:pt>
    <dgm:pt modelId="{FB966AD4-AE35-40ED-B74C-C67668B37765}" type="pres">
      <dgm:prSet presAssocID="{F651CCDA-A9F4-40CA-8B2B-F742809BB28B}" presName="sibTrans" presStyleLbl="bgSibTrans2D1" presStyleIdx="2" presStyleCnt="7"/>
      <dgm:spPr/>
    </dgm:pt>
    <dgm:pt modelId="{BA98825C-6B38-4CF0-AE34-BFBA4D7C149B}" type="pres">
      <dgm:prSet presAssocID="{1379AB78-3B4D-4104-8BB0-1CB1A656B872}" presName="compNode" presStyleCnt="0"/>
      <dgm:spPr/>
    </dgm:pt>
    <dgm:pt modelId="{2F127F25-E45F-49DF-84C1-11C3A0C93BDF}" type="pres">
      <dgm:prSet presAssocID="{1379AB78-3B4D-4104-8BB0-1CB1A656B872}" presName="dummyConnPt" presStyleCnt="0"/>
      <dgm:spPr/>
    </dgm:pt>
    <dgm:pt modelId="{D0007844-27E6-4CA3-9496-BD0A6A443CE8}" type="pres">
      <dgm:prSet presAssocID="{1379AB78-3B4D-4104-8BB0-1CB1A656B872}" presName="node" presStyleLbl="node1" presStyleIdx="3" presStyleCnt="8">
        <dgm:presLayoutVars>
          <dgm:bulletEnabled val="1"/>
        </dgm:presLayoutVars>
      </dgm:prSet>
      <dgm:spPr/>
    </dgm:pt>
    <dgm:pt modelId="{6C9BA95D-E15E-4079-BC2D-6AB8C421020B}" type="pres">
      <dgm:prSet presAssocID="{3B29A5DA-99EA-4E0A-BA11-2C2DA523C4C3}" presName="sibTrans" presStyleLbl="bgSibTrans2D1" presStyleIdx="3" presStyleCnt="7"/>
      <dgm:spPr/>
    </dgm:pt>
    <dgm:pt modelId="{5268D359-7184-4A6C-967F-9F5639927D3F}" type="pres">
      <dgm:prSet presAssocID="{DFCFF747-4BE2-42B1-846C-18B4213A7B7F}" presName="compNode" presStyleCnt="0"/>
      <dgm:spPr/>
    </dgm:pt>
    <dgm:pt modelId="{97BF14AF-4AD7-4E2B-9AF5-ACF800214F27}" type="pres">
      <dgm:prSet presAssocID="{DFCFF747-4BE2-42B1-846C-18B4213A7B7F}" presName="dummyConnPt" presStyleCnt="0"/>
      <dgm:spPr/>
    </dgm:pt>
    <dgm:pt modelId="{8B9D070A-98DC-4535-A7BE-0AA239CB58D3}" type="pres">
      <dgm:prSet presAssocID="{DFCFF747-4BE2-42B1-846C-18B4213A7B7F}" presName="node" presStyleLbl="node1" presStyleIdx="4" presStyleCnt="8">
        <dgm:presLayoutVars>
          <dgm:bulletEnabled val="1"/>
        </dgm:presLayoutVars>
      </dgm:prSet>
      <dgm:spPr/>
    </dgm:pt>
    <dgm:pt modelId="{1CC4CA3F-D7C1-4362-A09D-F89F28E06082}" type="pres">
      <dgm:prSet presAssocID="{A60E4F9A-17E6-41D0-94DA-5E5FCDD218A1}" presName="sibTrans" presStyleLbl="bgSibTrans2D1" presStyleIdx="4" presStyleCnt="7"/>
      <dgm:spPr/>
    </dgm:pt>
    <dgm:pt modelId="{09952D24-4B5A-4957-92C4-13FC999CA815}" type="pres">
      <dgm:prSet presAssocID="{2A1349A4-FA97-4867-9268-07027D2F70A1}" presName="compNode" presStyleCnt="0"/>
      <dgm:spPr/>
    </dgm:pt>
    <dgm:pt modelId="{EB075043-C546-403C-86A0-A125EF09B087}" type="pres">
      <dgm:prSet presAssocID="{2A1349A4-FA97-4867-9268-07027D2F70A1}" presName="dummyConnPt" presStyleCnt="0"/>
      <dgm:spPr/>
    </dgm:pt>
    <dgm:pt modelId="{09DE70B4-9239-494B-8F99-628D174EC68F}" type="pres">
      <dgm:prSet presAssocID="{2A1349A4-FA97-4867-9268-07027D2F70A1}" presName="node" presStyleLbl="node1" presStyleIdx="5" presStyleCnt="8">
        <dgm:presLayoutVars>
          <dgm:bulletEnabled val="1"/>
        </dgm:presLayoutVars>
      </dgm:prSet>
      <dgm:spPr/>
    </dgm:pt>
    <dgm:pt modelId="{237E80B7-EE68-4B12-BEAC-756A2562F0CA}" type="pres">
      <dgm:prSet presAssocID="{F9F88EDA-D09B-485C-8499-1F1CFBA0C23A}" presName="sibTrans" presStyleLbl="bgSibTrans2D1" presStyleIdx="5" presStyleCnt="7"/>
      <dgm:spPr/>
    </dgm:pt>
    <dgm:pt modelId="{31FEDA57-CFE2-4DAF-8558-5113F9729174}" type="pres">
      <dgm:prSet presAssocID="{05B9A4C2-FBB3-4A87-A487-EF5A78713493}" presName="compNode" presStyleCnt="0"/>
      <dgm:spPr/>
    </dgm:pt>
    <dgm:pt modelId="{7FFDB741-9E9B-4322-B74B-B37D4D4E4974}" type="pres">
      <dgm:prSet presAssocID="{05B9A4C2-FBB3-4A87-A487-EF5A78713493}" presName="dummyConnPt" presStyleCnt="0"/>
      <dgm:spPr/>
    </dgm:pt>
    <dgm:pt modelId="{A4AA5A0E-CB9A-456E-9CCA-1B6DB2E4BCAF}" type="pres">
      <dgm:prSet presAssocID="{05B9A4C2-FBB3-4A87-A487-EF5A78713493}" presName="node" presStyleLbl="node1" presStyleIdx="6" presStyleCnt="8">
        <dgm:presLayoutVars>
          <dgm:bulletEnabled val="1"/>
        </dgm:presLayoutVars>
      </dgm:prSet>
      <dgm:spPr/>
    </dgm:pt>
    <dgm:pt modelId="{99C93587-6BFD-43E8-BEAD-D2CB836A20B7}" type="pres">
      <dgm:prSet presAssocID="{0CFADFD5-EB44-4191-B2C0-4925FCD4C587}" presName="sibTrans" presStyleLbl="bgSibTrans2D1" presStyleIdx="6" presStyleCnt="7"/>
      <dgm:spPr/>
    </dgm:pt>
    <dgm:pt modelId="{75567930-F35E-46D5-B156-6F79F005BE94}" type="pres">
      <dgm:prSet presAssocID="{46F3A2BA-B6AD-4D6E-85BA-D1CBA365D487}" presName="compNode" presStyleCnt="0"/>
      <dgm:spPr/>
    </dgm:pt>
    <dgm:pt modelId="{927E778F-37D4-401F-BD53-E3B91486E15A}" type="pres">
      <dgm:prSet presAssocID="{46F3A2BA-B6AD-4D6E-85BA-D1CBA365D487}" presName="dummyConnPt" presStyleCnt="0"/>
      <dgm:spPr/>
    </dgm:pt>
    <dgm:pt modelId="{10DCAD8D-1424-441E-A028-2E9DDBFA4A68}" type="pres">
      <dgm:prSet presAssocID="{46F3A2BA-B6AD-4D6E-85BA-D1CBA365D487}" presName="node" presStyleLbl="node1" presStyleIdx="7" presStyleCnt="8">
        <dgm:presLayoutVars>
          <dgm:bulletEnabled val="1"/>
        </dgm:presLayoutVars>
      </dgm:prSet>
      <dgm:spPr>
        <a:xfrm>
          <a:off x="5905380" y="2043774"/>
          <a:ext cx="2218531" cy="1331118"/>
        </a:xfrm>
        <a:prstGeom prst="roundRect">
          <a:avLst>
            <a:gd name="adj" fmla="val 10000"/>
          </a:avLst>
        </a:prstGeom>
      </dgm:spPr>
    </dgm:pt>
  </dgm:ptLst>
  <dgm:cxnLst>
    <dgm:cxn modelId="{1C7D4F08-74EF-4283-B9AB-A1FCA2FEC66E}" srcId="{32749AA7-6A14-4352-B567-6C2C3908AE4B}" destId="{99CC3D81-5464-45C7-93FF-1378F054EFC0}" srcOrd="2" destOrd="0" parTransId="{59610FD9-B337-4709-BD02-F97F20C4DDD2}" sibTransId="{F651CCDA-A9F4-40CA-8B2B-F742809BB28B}"/>
    <dgm:cxn modelId="{C145F50E-A574-4A01-AA77-60EC85D75C1B}" type="presOf" srcId="{1379AB78-3B4D-4104-8BB0-1CB1A656B872}" destId="{D0007844-27E6-4CA3-9496-BD0A6A443CE8}" srcOrd="0" destOrd="0" presId="urn:microsoft.com/office/officeart/2005/8/layout/bProcess4"/>
    <dgm:cxn modelId="{AD533716-396E-423D-931E-E70AE6BB3C73}" type="presOf" srcId="{2A1349A4-FA97-4867-9268-07027D2F70A1}" destId="{09DE70B4-9239-494B-8F99-628D174EC68F}" srcOrd="0" destOrd="0" presId="urn:microsoft.com/office/officeart/2005/8/layout/bProcess4"/>
    <dgm:cxn modelId="{BAE53921-4BFF-4070-A3BD-E07AB79664A7}" srcId="{32749AA7-6A14-4352-B567-6C2C3908AE4B}" destId="{2A1349A4-FA97-4867-9268-07027D2F70A1}" srcOrd="5" destOrd="0" parTransId="{ABA751BA-9BDF-40D3-8A9D-900DBD98BA39}" sibTransId="{F9F88EDA-D09B-485C-8499-1F1CFBA0C23A}"/>
    <dgm:cxn modelId="{B7EB9B28-C006-43A5-9A97-A83C1FBF6BB7}" type="presOf" srcId="{7F898E40-0615-4479-879C-91298B6179F8}" destId="{445D1167-6A01-482D-AB54-7DD98F7FD265}" srcOrd="0" destOrd="0" presId="urn:microsoft.com/office/officeart/2005/8/layout/bProcess4"/>
    <dgm:cxn modelId="{D31AC72D-69FD-48C0-B441-BD8908EC3C50}" type="presOf" srcId="{0CFADFD5-EB44-4191-B2C0-4925FCD4C587}" destId="{99C93587-6BFD-43E8-BEAD-D2CB836A20B7}" srcOrd="0" destOrd="0" presId="urn:microsoft.com/office/officeart/2005/8/layout/bProcess4"/>
    <dgm:cxn modelId="{0A378931-DC63-46E2-97E9-19CADEA0349E}" type="presOf" srcId="{F9F88EDA-D09B-485C-8499-1F1CFBA0C23A}" destId="{237E80B7-EE68-4B12-BEAC-756A2562F0CA}" srcOrd="0" destOrd="0" presId="urn:microsoft.com/office/officeart/2005/8/layout/bProcess4"/>
    <dgm:cxn modelId="{5E49AE34-8482-47DC-902B-41C15ED6A88D}" type="presOf" srcId="{8EE9A848-0E3B-4D92-97B6-6CADF672D960}" destId="{81D0ABF4-F833-4D6F-8CCE-84EDCB43F0DE}" srcOrd="0" destOrd="0" presId="urn:microsoft.com/office/officeart/2005/8/layout/bProcess4"/>
    <dgm:cxn modelId="{D84EA040-49F6-4A22-8F29-16F316AA06A9}" srcId="{32749AA7-6A14-4352-B567-6C2C3908AE4B}" destId="{1379AB78-3B4D-4104-8BB0-1CB1A656B872}" srcOrd="3" destOrd="0" parTransId="{3C7B17B0-B83F-4750-AC88-CFBB00D5BFFF}" sibTransId="{3B29A5DA-99EA-4E0A-BA11-2C2DA523C4C3}"/>
    <dgm:cxn modelId="{4F999A68-B4F1-4F2A-8194-1FA5F2F8F61A}" type="presOf" srcId="{DFCFF747-4BE2-42B1-846C-18B4213A7B7F}" destId="{8B9D070A-98DC-4535-A7BE-0AA239CB58D3}" srcOrd="0" destOrd="0" presId="urn:microsoft.com/office/officeart/2005/8/layout/bProcess4"/>
    <dgm:cxn modelId="{56DC4D4A-67E8-4562-9798-321D7A02789B}" srcId="{32749AA7-6A14-4352-B567-6C2C3908AE4B}" destId="{05B9A4C2-FBB3-4A87-A487-EF5A78713493}" srcOrd="6" destOrd="0" parTransId="{EC027C92-42DA-4C92-8DD6-8586E9544198}" sibTransId="{0CFADFD5-EB44-4191-B2C0-4925FCD4C587}"/>
    <dgm:cxn modelId="{71973E4C-CC15-46C7-9168-0FD59212C7BF}" type="presOf" srcId="{32749AA7-6A14-4352-B567-6C2C3908AE4B}" destId="{8E6B5036-DA6E-473F-B1C8-C71846A97347}" srcOrd="0" destOrd="0" presId="urn:microsoft.com/office/officeart/2005/8/layout/bProcess4"/>
    <dgm:cxn modelId="{F7290853-683B-40E1-9877-FFDF4F2CE3DD}" type="presOf" srcId="{05B9A4C2-FBB3-4A87-A487-EF5A78713493}" destId="{A4AA5A0E-CB9A-456E-9CCA-1B6DB2E4BCAF}" srcOrd="0" destOrd="0" presId="urn:microsoft.com/office/officeart/2005/8/layout/bProcess4"/>
    <dgm:cxn modelId="{E9F52F76-7412-4A7E-9128-84978824831C}" type="presOf" srcId="{46F3A2BA-B6AD-4D6E-85BA-D1CBA365D487}" destId="{10DCAD8D-1424-441E-A028-2E9DDBFA4A68}" srcOrd="0" destOrd="0" presId="urn:microsoft.com/office/officeart/2005/8/layout/bProcess4"/>
    <dgm:cxn modelId="{0FC15377-94F1-4A94-9B6B-DA9258E32A44}" type="presOf" srcId="{3B29A5DA-99EA-4E0A-BA11-2C2DA523C4C3}" destId="{6C9BA95D-E15E-4079-BC2D-6AB8C421020B}" srcOrd="0" destOrd="0" presId="urn:microsoft.com/office/officeart/2005/8/layout/bProcess4"/>
    <dgm:cxn modelId="{1A6EAE89-CB5B-4C75-97BB-AA11BA9912EA}" type="presOf" srcId="{38887EB9-BB67-4173-A410-4367678250FE}" destId="{E9F0576B-3AE2-4DD7-BF12-CFC2A05A4385}" srcOrd="0" destOrd="0" presId="urn:microsoft.com/office/officeart/2005/8/layout/bProcess4"/>
    <dgm:cxn modelId="{A0CB7F98-B9C3-4135-BB8A-8DAE677E7F32}" srcId="{32749AA7-6A14-4352-B567-6C2C3908AE4B}" destId="{38887EB9-BB67-4173-A410-4367678250FE}" srcOrd="0" destOrd="0" parTransId="{66A570A2-18B0-4565-8130-FA88EFB44FB1}" sibTransId="{8EE9A848-0E3B-4D92-97B6-6CADF672D960}"/>
    <dgm:cxn modelId="{E13536A4-9D8A-4A94-A154-50931FE9B7B2}" type="presOf" srcId="{058ED141-47CB-4FA2-AF2D-60CA34F755F3}" destId="{10333E8B-01C7-48CF-A41B-1B5542FAB073}" srcOrd="0" destOrd="0" presId="urn:microsoft.com/office/officeart/2005/8/layout/bProcess4"/>
    <dgm:cxn modelId="{F91E51B6-81AC-450F-9BE6-FDAA3353652E}" srcId="{32749AA7-6A14-4352-B567-6C2C3908AE4B}" destId="{DFCFF747-4BE2-42B1-846C-18B4213A7B7F}" srcOrd="4" destOrd="0" parTransId="{ED29B1AE-A6B9-4C35-9A75-8A7C0478DAAE}" sibTransId="{A60E4F9A-17E6-41D0-94DA-5E5FCDD218A1}"/>
    <dgm:cxn modelId="{02CDB5C3-97B3-43EB-8C06-6F5A18ED2EFA}" type="presOf" srcId="{A60E4F9A-17E6-41D0-94DA-5E5FCDD218A1}" destId="{1CC4CA3F-D7C1-4362-A09D-F89F28E06082}" srcOrd="0" destOrd="0" presId="urn:microsoft.com/office/officeart/2005/8/layout/bProcess4"/>
    <dgm:cxn modelId="{06D68FCD-82D4-4A8F-A0B5-EB79D6FDC820}" srcId="{32749AA7-6A14-4352-B567-6C2C3908AE4B}" destId="{46F3A2BA-B6AD-4D6E-85BA-D1CBA365D487}" srcOrd="7" destOrd="0" parTransId="{38FF251E-1C1F-4C5B-9B40-102962F221A2}" sibTransId="{50BCBD78-99FC-40CC-B006-C89A036BC2EE}"/>
    <dgm:cxn modelId="{DC3CFFDE-4A60-493E-ACB4-F2699C4B59B5}" type="presOf" srcId="{F651CCDA-A9F4-40CA-8B2B-F742809BB28B}" destId="{FB966AD4-AE35-40ED-B74C-C67668B37765}" srcOrd="0" destOrd="0" presId="urn:microsoft.com/office/officeart/2005/8/layout/bProcess4"/>
    <dgm:cxn modelId="{6A1296F0-A15D-46A9-AF72-AE3D17E2C5A9}" srcId="{32749AA7-6A14-4352-B567-6C2C3908AE4B}" destId="{7F898E40-0615-4479-879C-91298B6179F8}" srcOrd="1" destOrd="0" parTransId="{0AC6F97E-E06D-400F-8BB5-F55CADCF2095}" sibTransId="{058ED141-47CB-4FA2-AF2D-60CA34F755F3}"/>
    <dgm:cxn modelId="{259C5FFC-596F-4867-87D4-12DB833A4C7D}" type="presOf" srcId="{99CC3D81-5464-45C7-93FF-1378F054EFC0}" destId="{F8317CED-493A-406E-ACF2-033793D19190}" srcOrd="0" destOrd="0" presId="urn:microsoft.com/office/officeart/2005/8/layout/bProcess4"/>
    <dgm:cxn modelId="{571A2E88-80DF-450B-9A78-6962625C3962}" type="presParOf" srcId="{8E6B5036-DA6E-473F-B1C8-C71846A97347}" destId="{0B2C6B6B-5626-459C-B5BC-37C29D61951E}" srcOrd="0" destOrd="0" presId="urn:microsoft.com/office/officeart/2005/8/layout/bProcess4"/>
    <dgm:cxn modelId="{D52804CB-9039-4292-B829-0E6576259C08}" type="presParOf" srcId="{0B2C6B6B-5626-459C-B5BC-37C29D61951E}" destId="{37581F96-11CE-4491-BD70-9C26A58E9449}" srcOrd="0" destOrd="0" presId="urn:microsoft.com/office/officeart/2005/8/layout/bProcess4"/>
    <dgm:cxn modelId="{28C06540-E98F-4C47-B64F-9399395406F0}" type="presParOf" srcId="{0B2C6B6B-5626-459C-B5BC-37C29D61951E}" destId="{E9F0576B-3AE2-4DD7-BF12-CFC2A05A4385}" srcOrd="1" destOrd="0" presId="urn:microsoft.com/office/officeart/2005/8/layout/bProcess4"/>
    <dgm:cxn modelId="{CBA361FB-2B54-4034-A2F9-048AAFA9A1E9}" type="presParOf" srcId="{8E6B5036-DA6E-473F-B1C8-C71846A97347}" destId="{81D0ABF4-F833-4D6F-8CCE-84EDCB43F0DE}" srcOrd="1" destOrd="0" presId="urn:microsoft.com/office/officeart/2005/8/layout/bProcess4"/>
    <dgm:cxn modelId="{127955EF-F383-4CE2-AB65-7F9A84BC7E1D}" type="presParOf" srcId="{8E6B5036-DA6E-473F-B1C8-C71846A97347}" destId="{D50D9F17-2529-411B-8618-A481B1B82588}" srcOrd="2" destOrd="0" presId="urn:microsoft.com/office/officeart/2005/8/layout/bProcess4"/>
    <dgm:cxn modelId="{8A246489-EAA2-4505-A6CD-F90B8FE00F96}" type="presParOf" srcId="{D50D9F17-2529-411B-8618-A481B1B82588}" destId="{6D93DA93-E38B-4496-B287-20CBFA358927}" srcOrd="0" destOrd="0" presId="urn:microsoft.com/office/officeart/2005/8/layout/bProcess4"/>
    <dgm:cxn modelId="{3D376519-6D25-458B-B160-FAA05A873E85}" type="presParOf" srcId="{D50D9F17-2529-411B-8618-A481B1B82588}" destId="{445D1167-6A01-482D-AB54-7DD98F7FD265}" srcOrd="1" destOrd="0" presId="urn:microsoft.com/office/officeart/2005/8/layout/bProcess4"/>
    <dgm:cxn modelId="{D35C8926-3ABF-46E8-8989-014809823902}" type="presParOf" srcId="{8E6B5036-DA6E-473F-B1C8-C71846A97347}" destId="{10333E8B-01C7-48CF-A41B-1B5542FAB073}" srcOrd="3" destOrd="0" presId="urn:microsoft.com/office/officeart/2005/8/layout/bProcess4"/>
    <dgm:cxn modelId="{D6AD5B46-4447-40AD-9EC9-E20E68D3191B}" type="presParOf" srcId="{8E6B5036-DA6E-473F-B1C8-C71846A97347}" destId="{A5750592-0269-4B20-AFD2-C6CB9A1C3F87}" srcOrd="4" destOrd="0" presId="urn:microsoft.com/office/officeart/2005/8/layout/bProcess4"/>
    <dgm:cxn modelId="{A3F200A0-DFC7-4832-8AD6-5B7FAD33E8FC}" type="presParOf" srcId="{A5750592-0269-4B20-AFD2-C6CB9A1C3F87}" destId="{6B4B6231-FC61-4B9F-891F-91D9CD907E03}" srcOrd="0" destOrd="0" presId="urn:microsoft.com/office/officeart/2005/8/layout/bProcess4"/>
    <dgm:cxn modelId="{E6953D72-CCE1-4127-8885-C680DC787C4C}" type="presParOf" srcId="{A5750592-0269-4B20-AFD2-C6CB9A1C3F87}" destId="{F8317CED-493A-406E-ACF2-033793D19190}" srcOrd="1" destOrd="0" presId="urn:microsoft.com/office/officeart/2005/8/layout/bProcess4"/>
    <dgm:cxn modelId="{F7D95293-D184-4929-9176-99916EF4DCC6}" type="presParOf" srcId="{8E6B5036-DA6E-473F-B1C8-C71846A97347}" destId="{FB966AD4-AE35-40ED-B74C-C67668B37765}" srcOrd="5" destOrd="0" presId="urn:microsoft.com/office/officeart/2005/8/layout/bProcess4"/>
    <dgm:cxn modelId="{082796F5-1C0F-496C-A6FC-C8B2D4B7E51A}" type="presParOf" srcId="{8E6B5036-DA6E-473F-B1C8-C71846A97347}" destId="{BA98825C-6B38-4CF0-AE34-BFBA4D7C149B}" srcOrd="6" destOrd="0" presId="urn:microsoft.com/office/officeart/2005/8/layout/bProcess4"/>
    <dgm:cxn modelId="{AF845383-DE28-48E6-8F0D-AD0A335AC897}" type="presParOf" srcId="{BA98825C-6B38-4CF0-AE34-BFBA4D7C149B}" destId="{2F127F25-E45F-49DF-84C1-11C3A0C93BDF}" srcOrd="0" destOrd="0" presId="urn:microsoft.com/office/officeart/2005/8/layout/bProcess4"/>
    <dgm:cxn modelId="{6E47808C-7366-4795-A6D9-00A29E7EDFEA}" type="presParOf" srcId="{BA98825C-6B38-4CF0-AE34-BFBA4D7C149B}" destId="{D0007844-27E6-4CA3-9496-BD0A6A443CE8}" srcOrd="1" destOrd="0" presId="urn:microsoft.com/office/officeart/2005/8/layout/bProcess4"/>
    <dgm:cxn modelId="{EDB92C1F-4DDC-4669-B6A2-3845E3DCE328}" type="presParOf" srcId="{8E6B5036-DA6E-473F-B1C8-C71846A97347}" destId="{6C9BA95D-E15E-4079-BC2D-6AB8C421020B}" srcOrd="7" destOrd="0" presId="urn:microsoft.com/office/officeart/2005/8/layout/bProcess4"/>
    <dgm:cxn modelId="{FABD5C39-1D13-4F15-A749-6D6EDFCAA8F1}" type="presParOf" srcId="{8E6B5036-DA6E-473F-B1C8-C71846A97347}" destId="{5268D359-7184-4A6C-967F-9F5639927D3F}" srcOrd="8" destOrd="0" presId="urn:microsoft.com/office/officeart/2005/8/layout/bProcess4"/>
    <dgm:cxn modelId="{97F2A5B9-52F5-4E4D-BA94-1D83A52EC28B}" type="presParOf" srcId="{5268D359-7184-4A6C-967F-9F5639927D3F}" destId="{97BF14AF-4AD7-4E2B-9AF5-ACF800214F27}" srcOrd="0" destOrd="0" presId="urn:microsoft.com/office/officeart/2005/8/layout/bProcess4"/>
    <dgm:cxn modelId="{97B34AFE-CDBE-40C3-AF99-6068B9BF2BC6}" type="presParOf" srcId="{5268D359-7184-4A6C-967F-9F5639927D3F}" destId="{8B9D070A-98DC-4535-A7BE-0AA239CB58D3}" srcOrd="1" destOrd="0" presId="urn:microsoft.com/office/officeart/2005/8/layout/bProcess4"/>
    <dgm:cxn modelId="{361B8518-A97F-454B-9DA7-444DC0A69CCA}" type="presParOf" srcId="{8E6B5036-DA6E-473F-B1C8-C71846A97347}" destId="{1CC4CA3F-D7C1-4362-A09D-F89F28E06082}" srcOrd="9" destOrd="0" presId="urn:microsoft.com/office/officeart/2005/8/layout/bProcess4"/>
    <dgm:cxn modelId="{E45B8C6D-3D2A-4A1C-802A-0771C0164E57}" type="presParOf" srcId="{8E6B5036-DA6E-473F-B1C8-C71846A97347}" destId="{09952D24-4B5A-4957-92C4-13FC999CA815}" srcOrd="10" destOrd="0" presId="urn:microsoft.com/office/officeart/2005/8/layout/bProcess4"/>
    <dgm:cxn modelId="{697FF5B1-4EE8-4695-B338-1CB9F5C65757}" type="presParOf" srcId="{09952D24-4B5A-4957-92C4-13FC999CA815}" destId="{EB075043-C546-403C-86A0-A125EF09B087}" srcOrd="0" destOrd="0" presId="urn:microsoft.com/office/officeart/2005/8/layout/bProcess4"/>
    <dgm:cxn modelId="{9E38B91A-04F2-4627-805A-E768F0E313AC}" type="presParOf" srcId="{09952D24-4B5A-4957-92C4-13FC999CA815}" destId="{09DE70B4-9239-494B-8F99-628D174EC68F}" srcOrd="1" destOrd="0" presId="urn:microsoft.com/office/officeart/2005/8/layout/bProcess4"/>
    <dgm:cxn modelId="{14A1B4B0-9536-4318-9181-CDB7EB7787F2}" type="presParOf" srcId="{8E6B5036-DA6E-473F-B1C8-C71846A97347}" destId="{237E80B7-EE68-4B12-BEAC-756A2562F0CA}" srcOrd="11" destOrd="0" presId="urn:microsoft.com/office/officeart/2005/8/layout/bProcess4"/>
    <dgm:cxn modelId="{6A4FA209-9D18-49DE-AC35-8E54CE5B2DDA}" type="presParOf" srcId="{8E6B5036-DA6E-473F-B1C8-C71846A97347}" destId="{31FEDA57-CFE2-4DAF-8558-5113F9729174}" srcOrd="12" destOrd="0" presId="urn:microsoft.com/office/officeart/2005/8/layout/bProcess4"/>
    <dgm:cxn modelId="{0D9EDCD7-370F-432C-9CC9-E533E4C48DCF}" type="presParOf" srcId="{31FEDA57-CFE2-4DAF-8558-5113F9729174}" destId="{7FFDB741-9E9B-4322-B74B-B37D4D4E4974}" srcOrd="0" destOrd="0" presId="urn:microsoft.com/office/officeart/2005/8/layout/bProcess4"/>
    <dgm:cxn modelId="{8C3C8656-4669-43FA-A4AC-BC877F0A8CA8}" type="presParOf" srcId="{31FEDA57-CFE2-4DAF-8558-5113F9729174}" destId="{A4AA5A0E-CB9A-456E-9CCA-1B6DB2E4BCAF}" srcOrd="1" destOrd="0" presId="urn:microsoft.com/office/officeart/2005/8/layout/bProcess4"/>
    <dgm:cxn modelId="{1A2C6782-DCA1-43AE-ACF8-B7CFDB94E69E}" type="presParOf" srcId="{8E6B5036-DA6E-473F-B1C8-C71846A97347}" destId="{99C93587-6BFD-43E8-BEAD-D2CB836A20B7}" srcOrd="13" destOrd="0" presId="urn:microsoft.com/office/officeart/2005/8/layout/bProcess4"/>
    <dgm:cxn modelId="{DCCDD7DC-B1B1-48D0-9D5D-23A2C27E92C7}" type="presParOf" srcId="{8E6B5036-DA6E-473F-B1C8-C71846A97347}" destId="{75567930-F35E-46D5-B156-6F79F005BE94}" srcOrd="14" destOrd="0" presId="urn:microsoft.com/office/officeart/2005/8/layout/bProcess4"/>
    <dgm:cxn modelId="{945394D7-1479-4C10-A25B-543E2808A9AD}" type="presParOf" srcId="{75567930-F35E-46D5-B156-6F79F005BE94}" destId="{927E778F-37D4-401F-BD53-E3B91486E15A}" srcOrd="0" destOrd="0" presId="urn:microsoft.com/office/officeart/2005/8/layout/bProcess4"/>
    <dgm:cxn modelId="{D30928F0-D3F9-4AE3-B0E6-1AF36EBCE504}" type="presParOf" srcId="{75567930-F35E-46D5-B156-6F79F005BE94}" destId="{10DCAD8D-1424-441E-A028-2E9DDBFA4A68}"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39F588-1A67-474B-9A27-2F8457D084DF}" type="doc">
      <dgm:prSet loTypeId="urn:microsoft.com/office/officeart/2005/8/layout/hProcess11" loCatId="process" qsTypeId="urn:microsoft.com/office/officeart/2005/8/quickstyle/simple1" qsCatId="simple" csTypeId="urn:microsoft.com/office/officeart/2005/8/colors/accent1_2" csCatId="accent1" phldr="1"/>
      <dgm:spPr/>
    </dgm:pt>
    <dgm:pt modelId="{B8A4DB6F-AD75-4DAC-B3F4-6F66BA150ACF}">
      <dgm:prSet phldrT="[Text]"/>
      <dgm:spPr/>
      <dgm:t>
        <a:bodyPr/>
        <a:lstStyle/>
        <a:p>
          <a:r>
            <a:rPr lang="en-GB"/>
            <a:t> Accessibility consultation completed</a:t>
          </a:r>
        </a:p>
      </dgm:t>
    </dgm:pt>
    <dgm:pt modelId="{47335577-0F6E-41B8-B9A9-690BCB304F42}" type="parTrans" cxnId="{A9854237-26F9-4411-874C-F0C9F1DB6C9A}">
      <dgm:prSet/>
      <dgm:spPr/>
      <dgm:t>
        <a:bodyPr/>
        <a:lstStyle/>
        <a:p>
          <a:endParaRPr lang="en-GB"/>
        </a:p>
      </dgm:t>
    </dgm:pt>
    <dgm:pt modelId="{22733469-ABFA-4E55-ABAD-CA9FDF2082A1}" type="sibTrans" cxnId="{A9854237-26F9-4411-874C-F0C9F1DB6C9A}">
      <dgm:prSet/>
      <dgm:spPr/>
      <dgm:t>
        <a:bodyPr/>
        <a:lstStyle/>
        <a:p>
          <a:endParaRPr lang="en-GB"/>
        </a:p>
      </dgm:t>
    </dgm:pt>
    <dgm:pt modelId="{78C8E5D2-5A97-469E-8E11-201965874FAC}">
      <dgm:prSet phldrT="[Text]"/>
      <dgm:spPr/>
      <dgm:t>
        <a:bodyPr/>
        <a:lstStyle/>
        <a:p>
          <a:r>
            <a:rPr lang="en-GB"/>
            <a:t>Accessibility priorities agreed and activity underway</a:t>
          </a:r>
        </a:p>
      </dgm:t>
    </dgm:pt>
    <dgm:pt modelId="{1DBF6073-8C0D-4137-90F4-9A84144A8A95}" type="parTrans" cxnId="{FA72837B-282B-4918-9501-32D4D73CB3F5}">
      <dgm:prSet/>
      <dgm:spPr/>
      <dgm:t>
        <a:bodyPr/>
        <a:lstStyle/>
        <a:p>
          <a:endParaRPr lang="en-GB"/>
        </a:p>
      </dgm:t>
    </dgm:pt>
    <dgm:pt modelId="{60BAC24B-988A-4421-B2C7-EED1DCCDB00F}" type="sibTrans" cxnId="{FA72837B-282B-4918-9501-32D4D73CB3F5}">
      <dgm:prSet/>
      <dgm:spPr/>
      <dgm:t>
        <a:bodyPr/>
        <a:lstStyle/>
        <a:p>
          <a:endParaRPr lang="en-GB"/>
        </a:p>
      </dgm:t>
    </dgm:pt>
    <dgm:pt modelId="{BAA88C01-BF8F-4216-A503-ADDE1642E733}">
      <dgm:prSet phldrT="[Text]"/>
      <dgm:spPr/>
      <dgm:t>
        <a:bodyPr/>
        <a:lstStyle/>
        <a:p>
          <a:r>
            <a:rPr lang="en-GB">
              <a:solidFill>
                <a:schemeClr val="tx1"/>
              </a:solidFill>
            </a:rPr>
            <a:t>Signed</a:t>
          </a:r>
          <a:r>
            <a:rPr lang="en-GB"/>
            <a:t> up to the Disabled Student Commitment </a:t>
          </a:r>
        </a:p>
      </dgm:t>
    </dgm:pt>
    <dgm:pt modelId="{AB39CE94-DDA9-42F6-B5D5-70913801B627}" type="parTrans" cxnId="{CD69CF3F-DACA-406C-A645-122AE20A561D}">
      <dgm:prSet/>
      <dgm:spPr/>
      <dgm:t>
        <a:bodyPr/>
        <a:lstStyle/>
        <a:p>
          <a:endParaRPr lang="en-GB"/>
        </a:p>
      </dgm:t>
    </dgm:pt>
    <dgm:pt modelId="{320D0539-4F1C-4B72-B516-462DA917079A}" type="sibTrans" cxnId="{CD69CF3F-DACA-406C-A645-122AE20A561D}">
      <dgm:prSet/>
      <dgm:spPr/>
      <dgm:t>
        <a:bodyPr/>
        <a:lstStyle/>
        <a:p>
          <a:endParaRPr lang="en-GB"/>
        </a:p>
      </dgm:t>
    </dgm:pt>
    <dgm:pt modelId="{43EE0011-8F76-48F2-BF1C-184536995992}">
      <dgm:prSet phldrT="[Text]"/>
      <dgm:spPr/>
      <dgm:t>
        <a:bodyPr/>
        <a:lstStyle/>
        <a:p>
          <a:r>
            <a:rPr lang="en-GB"/>
            <a:t>Mapped our existing plans and services against the Disabled Student Commitment</a:t>
          </a:r>
        </a:p>
      </dgm:t>
    </dgm:pt>
    <dgm:pt modelId="{73E0F067-B4AD-43B7-A926-5AFA05C3F05E}" type="parTrans" cxnId="{AFA1D9D7-E373-4662-9A19-C0451C7C0209}">
      <dgm:prSet/>
      <dgm:spPr/>
      <dgm:t>
        <a:bodyPr/>
        <a:lstStyle/>
        <a:p>
          <a:endParaRPr lang="en-GB"/>
        </a:p>
      </dgm:t>
    </dgm:pt>
    <dgm:pt modelId="{C4FA44B2-60B7-4BA9-AEE2-54511B81973A}" type="sibTrans" cxnId="{AFA1D9D7-E373-4662-9A19-C0451C7C0209}">
      <dgm:prSet/>
      <dgm:spPr/>
      <dgm:t>
        <a:bodyPr/>
        <a:lstStyle/>
        <a:p>
          <a:endParaRPr lang="en-GB"/>
        </a:p>
      </dgm:t>
    </dgm:pt>
    <dgm:pt modelId="{036D86F3-96A5-4B6F-87E5-5D03C905E3D1}">
      <dgm:prSet phldrT="[Text]"/>
      <dgm:spPr/>
      <dgm:t>
        <a:bodyPr/>
        <a:lstStyle/>
        <a:p>
          <a:r>
            <a:rPr lang="en-GB"/>
            <a:t>Student journey mapping carried out to identify key pain points</a:t>
          </a:r>
        </a:p>
      </dgm:t>
    </dgm:pt>
    <dgm:pt modelId="{24256E81-7302-40ED-8067-BBD64C0B9FDC}" type="parTrans" cxnId="{85C489A8-240A-4755-AA44-06A9A9992B13}">
      <dgm:prSet/>
      <dgm:spPr/>
      <dgm:t>
        <a:bodyPr/>
        <a:lstStyle/>
        <a:p>
          <a:endParaRPr lang="en-GB"/>
        </a:p>
      </dgm:t>
    </dgm:pt>
    <dgm:pt modelId="{A16D9AA4-B5B0-4513-B155-C5B685B1256F}" type="sibTrans" cxnId="{85C489A8-240A-4755-AA44-06A9A9992B13}">
      <dgm:prSet/>
      <dgm:spPr/>
      <dgm:t>
        <a:bodyPr/>
        <a:lstStyle/>
        <a:p>
          <a:endParaRPr lang="en-GB"/>
        </a:p>
      </dgm:t>
    </dgm:pt>
    <dgm:pt modelId="{F22BF7D3-E4E4-4DA6-B53B-4545E803CF14}" type="pres">
      <dgm:prSet presAssocID="{7B39F588-1A67-474B-9A27-2F8457D084DF}" presName="Name0" presStyleCnt="0">
        <dgm:presLayoutVars>
          <dgm:dir/>
          <dgm:resizeHandles val="exact"/>
        </dgm:presLayoutVars>
      </dgm:prSet>
      <dgm:spPr/>
    </dgm:pt>
    <dgm:pt modelId="{FCB24D22-1C51-48B7-B05A-34EDC3451304}" type="pres">
      <dgm:prSet presAssocID="{7B39F588-1A67-474B-9A27-2F8457D084DF}" presName="arrow" presStyleLbl="bgShp" presStyleIdx="0" presStyleCnt="1"/>
      <dgm:spPr/>
    </dgm:pt>
    <dgm:pt modelId="{6FB2E480-1977-4D76-8CBC-465A51BC4A5D}" type="pres">
      <dgm:prSet presAssocID="{7B39F588-1A67-474B-9A27-2F8457D084DF}" presName="points" presStyleCnt="0"/>
      <dgm:spPr/>
    </dgm:pt>
    <dgm:pt modelId="{62638127-DB1B-47FD-BAAF-775186301863}" type="pres">
      <dgm:prSet presAssocID="{B8A4DB6F-AD75-4DAC-B3F4-6F66BA150ACF}" presName="compositeA" presStyleCnt="0"/>
      <dgm:spPr/>
    </dgm:pt>
    <dgm:pt modelId="{FCBCFE74-8FCB-494C-B1DF-A6FDA25E6AFC}" type="pres">
      <dgm:prSet presAssocID="{B8A4DB6F-AD75-4DAC-B3F4-6F66BA150ACF}" presName="textA" presStyleLbl="revTx" presStyleIdx="0" presStyleCnt="5">
        <dgm:presLayoutVars>
          <dgm:bulletEnabled val="1"/>
        </dgm:presLayoutVars>
      </dgm:prSet>
      <dgm:spPr/>
    </dgm:pt>
    <dgm:pt modelId="{35D727A2-AA47-4CA1-B78B-4709C2C60AD5}" type="pres">
      <dgm:prSet presAssocID="{B8A4DB6F-AD75-4DAC-B3F4-6F66BA150ACF}" presName="circleA" presStyleLbl="node1" presStyleIdx="0" presStyleCnt="5"/>
      <dgm:spPr/>
    </dgm:pt>
    <dgm:pt modelId="{604372C8-A557-434E-A5B3-FEFEE096CF1C}" type="pres">
      <dgm:prSet presAssocID="{B8A4DB6F-AD75-4DAC-B3F4-6F66BA150ACF}" presName="spaceA" presStyleCnt="0"/>
      <dgm:spPr/>
    </dgm:pt>
    <dgm:pt modelId="{90A7C8A3-F54B-4292-BC68-078D2830D494}" type="pres">
      <dgm:prSet presAssocID="{22733469-ABFA-4E55-ABAD-CA9FDF2082A1}" presName="space" presStyleCnt="0"/>
      <dgm:spPr/>
    </dgm:pt>
    <dgm:pt modelId="{DAA1B358-141D-4BFA-BD55-A61482088373}" type="pres">
      <dgm:prSet presAssocID="{78C8E5D2-5A97-469E-8E11-201965874FAC}" presName="compositeB" presStyleCnt="0"/>
      <dgm:spPr/>
    </dgm:pt>
    <dgm:pt modelId="{77EE5631-8263-497E-9160-8ECEC350DC67}" type="pres">
      <dgm:prSet presAssocID="{78C8E5D2-5A97-469E-8E11-201965874FAC}" presName="textB" presStyleLbl="revTx" presStyleIdx="1" presStyleCnt="5">
        <dgm:presLayoutVars>
          <dgm:bulletEnabled val="1"/>
        </dgm:presLayoutVars>
      </dgm:prSet>
      <dgm:spPr/>
    </dgm:pt>
    <dgm:pt modelId="{4E244EFF-EB6F-418E-823D-6274977E618B}" type="pres">
      <dgm:prSet presAssocID="{78C8E5D2-5A97-469E-8E11-201965874FAC}" presName="circleB" presStyleLbl="node1" presStyleIdx="1" presStyleCnt="5"/>
      <dgm:spPr/>
    </dgm:pt>
    <dgm:pt modelId="{07D01C78-CDC5-4D83-8EB0-4CB4F9149BEA}" type="pres">
      <dgm:prSet presAssocID="{78C8E5D2-5A97-469E-8E11-201965874FAC}" presName="spaceB" presStyleCnt="0"/>
      <dgm:spPr/>
    </dgm:pt>
    <dgm:pt modelId="{75B6CD91-7D86-4B18-B4BD-CDDD6D379461}" type="pres">
      <dgm:prSet presAssocID="{60BAC24B-988A-4421-B2C7-EED1DCCDB00F}" presName="space" presStyleCnt="0"/>
      <dgm:spPr/>
    </dgm:pt>
    <dgm:pt modelId="{EAC991D8-45A3-4750-938F-308FB542EE7F}" type="pres">
      <dgm:prSet presAssocID="{BAA88C01-BF8F-4216-A503-ADDE1642E733}" presName="compositeA" presStyleCnt="0"/>
      <dgm:spPr/>
    </dgm:pt>
    <dgm:pt modelId="{0AC11B45-1253-422D-9C22-1837FFB1DB9C}" type="pres">
      <dgm:prSet presAssocID="{BAA88C01-BF8F-4216-A503-ADDE1642E733}" presName="textA" presStyleLbl="revTx" presStyleIdx="2" presStyleCnt="5">
        <dgm:presLayoutVars>
          <dgm:bulletEnabled val="1"/>
        </dgm:presLayoutVars>
      </dgm:prSet>
      <dgm:spPr/>
    </dgm:pt>
    <dgm:pt modelId="{1838A20F-8A6A-4133-AE34-18E87CE66AC1}" type="pres">
      <dgm:prSet presAssocID="{BAA88C01-BF8F-4216-A503-ADDE1642E733}" presName="circleA" presStyleLbl="node1" presStyleIdx="2" presStyleCnt="5"/>
      <dgm:spPr/>
    </dgm:pt>
    <dgm:pt modelId="{F37BD457-0E13-4FB9-A50F-F738AEAC8919}" type="pres">
      <dgm:prSet presAssocID="{BAA88C01-BF8F-4216-A503-ADDE1642E733}" presName="spaceA" presStyleCnt="0"/>
      <dgm:spPr/>
    </dgm:pt>
    <dgm:pt modelId="{360395BB-DDED-43F4-A7BC-E3DD91E420EF}" type="pres">
      <dgm:prSet presAssocID="{320D0539-4F1C-4B72-B516-462DA917079A}" presName="space" presStyleCnt="0"/>
      <dgm:spPr/>
    </dgm:pt>
    <dgm:pt modelId="{F57C3A8D-7870-42FB-9D28-5714FF9A7633}" type="pres">
      <dgm:prSet presAssocID="{43EE0011-8F76-48F2-BF1C-184536995992}" presName="compositeB" presStyleCnt="0"/>
      <dgm:spPr/>
    </dgm:pt>
    <dgm:pt modelId="{897E8C97-9ADA-4D76-AFD0-6827DB38BFB4}" type="pres">
      <dgm:prSet presAssocID="{43EE0011-8F76-48F2-BF1C-184536995992}" presName="textB" presStyleLbl="revTx" presStyleIdx="3" presStyleCnt="5">
        <dgm:presLayoutVars>
          <dgm:bulletEnabled val="1"/>
        </dgm:presLayoutVars>
      </dgm:prSet>
      <dgm:spPr/>
    </dgm:pt>
    <dgm:pt modelId="{70472CD1-7C22-4875-A7B4-8BFE5226950E}" type="pres">
      <dgm:prSet presAssocID="{43EE0011-8F76-48F2-BF1C-184536995992}" presName="circleB" presStyleLbl="node1" presStyleIdx="3" presStyleCnt="5"/>
      <dgm:spPr/>
    </dgm:pt>
    <dgm:pt modelId="{8C511C1D-9CFC-434F-A226-58E0CC59D082}" type="pres">
      <dgm:prSet presAssocID="{43EE0011-8F76-48F2-BF1C-184536995992}" presName="spaceB" presStyleCnt="0"/>
      <dgm:spPr/>
    </dgm:pt>
    <dgm:pt modelId="{17D31B71-1D51-4860-8A87-5261455E13BA}" type="pres">
      <dgm:prSet presAssocID="{C4FA44B2-60B7-4BA9-AEE2-54511B81973A}" presName="space" presStyleCnt="0"/>
      <dgm:spPr/>
    </dgm:pt>
    <dgm:pt modelId="{16FC5819-12CC-4DD3-A407-3D6017BB3B29}" type="pres">
      <dgm:prSet presAssocID="{036D86F3-96A5-4B6F-87E5-5D03C905E3D1}" presName="compositeA" presStyleCnt="0"/>
      <dgm:spPr/>
    </dgm:pt>
    <dgm:pt modelId="{75FE40A9-C566-47A9-80C3-6DB93D171B92}" type="pres">
      <dgm:prSet presAssocID="{036D86F3-96A5-4B6F-87E5-5D03C905E3D1}" presName="textA" presStyleLbl="revTx" presStyleIdx="4" presStyleCnt="5">
        <dgm:presLayoutVars>
          <dgm:bulletEnabled val="1"/>
        </dgm:presLayoutVars>
      </dgm:prSet>
      <dgm:spPr/>
    </dgm:pt>
    <dgm:pt modelId="{34DA8DFF-2504-4665-8607-1F3B58A11781}" type="pres">
      <dgm:prSet presAssocID="{036D86F3-96A5-4B6F-87E5-5D03C905E3D1}" presName="circleA" presStyleLbl="node1" presStyleIdx="4" presStyleCnt="5"/>
      <dgm:spPr/>
    </dgm:pt>
    <dgm:pt modelId="{E4F954B1-7FA0-4117-A920-03F183BA80E7}" type="pres">
      <dgm:prSet presAssocID="{036D86F3-96A5-4B6F-87E5-5D03C905E3D1}" presName="spaceA" presStyleCnt="0"/>
      <dgm:spPr/>
    </dgm:pt>
  </dgm:ptLst>
  <dgm:cxnLst>
    <dgm:cxn modelId="{8FC28F16-1618-4ACC-BAAB-7171FCA8C025}" type="presOf" srcId="{BAA88C01-BF8F-4216-A503-ADDE1642E733}" destId="{0AC11B45-1253-422D-9C22-1837FFB1DB9C}" srcOrd="0" destOrd="0" presId="urn:microsoft.com/office/officeart/2005/8/layout/hProcess11"/>
    <dgm:cxn modelId="{A9854237-26F9-4411-874C-F0C9F1DB6C9A}" srcId="{7B39F588-1A67-474B-9A27-2F8457D084DF}" destId="{B8A4DB6F-AD75-4DAC-B3F4-6F66BA150ACF}" srcOrd="0" destOrd="0" parTransId="{47335577-0F6E-41B8-B9A9-690BCB304F42}" sibTransId="{22733469-ABFA-4E55-ABAD-CA9FDF2082A1}"/>
    <dgm:cxn modelId="{CD69CF3F-DACA-406C-A645-122AE20A561D}" srcId="{7B39F588-1A67-474B-9A27-2F8457D084DF}" destId="{BAA88C01-BF8F-4216-A503-ADDE1642E733}" srcOrd="2" destOrd="0" parTransId="{AB39CE94-DDA9-42F6-B5D5-70913801B627}" sibTransId="{320D0539-4F1C-4B72-B516-462DA917079A}"/>
    <dgm:cxn modelId="{FA72837B-282B-4918-9501-32D4D73CB3F5}" srcId="{7B39F588-1A67-474B-9A27-2F8457D084DF}" destId="{78C8E5D2-5A97-469E-8E11-201965874FAC}" srcOrd="1" destOrd="0" parTransId="{1DBF6073-8C0D-4137-90F4-9A84144A8A95}" sibTransId="{60BAC24B-988A-4421-B2C7-EED1DCCDB00F}"/>
    <dgm:cxn modelId="{8266E780-7253-41B2-8C87-8913F9D506B7}" type="presOf" srcId="{B8A4DB6F-AD75-4DAC-B3F4-6F66BA150ACF}" destId="{FCBCFE74-8FCB-494C-B1DF-A6FDA25E6AFC}" srcOrd="0" destOrd="0" presId="urn:microsoft.com/office/officeart/2005/8/layout/hProcess11"/>
    <dgm:cxn modelId="{85C489A8-240A-4755-AA44-06A9A9992B13}" srcId="{7B39F588-1A67-474B-9A27-2F8457D084DF}" destId="{036D86F3-96A5-4B6F-87E5-5D03C905E3D1}" srcOrd="4" destOrd="0" parTransId="{24256E81-7302-40ED-8067-BBD64C0B9FDC}" sibTransId="{A16D9AA4-B5B0-4513-B155-C5B685B1256F}"/>
    <dgm:cxn modelId="{C9BE55BA-3B8D-4076-B41A-F08C3FE206CD}" type="presOf" srcId="{78C8E5D2-5A97-469E-8E11-201965874FAC}" destId="{77EE5631-8263-497E-9160-8ECEC350DC67}" srcOrd="0" destOrd="0" presId="urn:microsoft.com/office/officeart/2005/8/layout/hProcess11"/>
    <dgm:cxn modelId="{D4333AC6-D766-43EA-BC2B-D9ACBB20BC14}" type="presOf" srcId="{43EE0011-8F76-48F2-BF1C-184536995992}" destId="{897E8C97-9ADA-4D76-AFD0-6827DB38BFB4}" srcOrd="0" destOrd="0" presId="urn:microsoft.com/office/officeart/2005/8/layout/hProcess11"/>
    <dgm:cxn modelId="{AFA1D9D7-E373-4662-9A19-C0451C7C0209}" srcId="{7B39F588-1A67-474B-9A27-2F8457D084DF}" destId="{43EE0011-8F76-48F2-BF1C-184536995992}" srcOrd="3" destOrd="0" parTransId="{73E0F067-B4AD-43B7-A926-5AFA05C3F05E}" sibTransId="{C4FA44B2-60B7-4BA9-AEE2-54511B81973A}"/>
    <dgm:cxn modelId="{DD376DFB-3918-4C5C-ACB5-1E65C933FA3A}" type="presOf" srcId="{7B39F588-1A67-474B-9A27-2F8457D084DF}" destId="{F22BF7D3-E4E4-4DA6-B53B-4545E803CF14}" srcOrd="0" destOrd="0" presId="urn:microsoft.com/office/officeart/2005/8/layout/hProcess11"/>
    <dgm:cxn modelId="{2030EEFC-0C94-47AE-A028-39C567B7BAB4}" type="presOf" srcId="{036D86F3-96A5-4B6F-87E5-5D03C905E3D1}" destId="{75FE40A9-C566-47A9-80C3-6DB93D171B92}" srcOrd="0" destOrd="0" presId="urn:microsoft.com/office/officeart/2005/8/layout/hProcess11"/>
    <dgm:cxn modelId="{8CF6EF1E-A2E1-4E85-8DBC-7DEF5C5D1224}" type="presParOf" srcId="{F22BF7D3-E4E4-4DA6-B53B-4545E803CF14}" destId="{FCB24D22-1C51-48B7-B05A-34EDC3451304}" srcOrd="0" destOrd="0" presId="urn:microsoft.com/office/officeart/2005/8/layout/hProcess11"/>
    <dgm:cxn modelId="{E4D3E6F2-98D8-44D5-8BC6-426ED4C52F0D}" type="presParOf" srcId="{F22BF7D3-E4E4-4DA6-B53B-4545E803CF14}" destId="{6FB2E480-1977-4D76-8CBC-465A51BC4A5D}" srcOrd="1" destOrd="0" presId="urn:microsoft.com/office/officeart/2005/8/layout/hProcess11"/>
    <dgm:cxn modelId="{D73B028B-D8FE-40EA-AB6D-00940D8FF0A3}" type="presParOf" srcId="{6FB2E480-1977-4D76-8CBC-465A51BC4A5D}" destId="{62638127-DB1B-47FD-BAAF-775186301863}" srcOrd="0" destOrd="0" presId="urn:microsoft.com/office/officeart/2005/8/layout/hProcess11"/>
    <dgm:cxn modelId="{6E18C92F-7B99-4337-8620-09952C4315DD}" type="presParOf" srcId="{62638127-DB1B-47FD-BAAF-775186301863}" destId="{FCBCFE74-8FCB-494C-B1DF-A6FDA25E6AFC}" srcOrd="0" destOrd="0" presId="urn:microsoft.com/office/officeart/2005/8/layout/hProcess11"/>
    <dgm:cxn modelId="{9D79C073-EF54-46F8-9B01-5F300F8E4957}" type="presParOf" srcId="{62638127-DB1B-47FD-BAAF-775186301863}" destId="{35D727A2-AA47-4CA1-B78B-4709C2C60AD5}" srcOrd="1" destOrd="0" presId="urn:microsoft.com/office/officeart/2005/8/layout/hProcess11"/>
    <dgm:cxn modelId="{88F84004-B181-4AC8-AC23-1929BD1E78E2}" type="presParOf" srcId="{62638127-DB1B-47FD-BAAF-775186301863}" destId="{604372C8-A557-434E-A5B3-FEFEE096CF1C}" srcOrd="2" destOrd="0" presId="urn:microsoft.com/office/officeart/2005/8/layout/hProcess11"/>
    <dgm:cxn modelId="{069DA08F-D324-47C7-BB35-EB8AA32A586C}" type="presParOf" srcId="{6FB2E480-1977-4D76-8CBC-465A51BC4A5D}" destId="{90A7C8A3-F54B-4292-BC68-078D2830D494}" srcOrd="1" destOrd="0" presId="urn:microsoft.com/office/officeart/2005/8/layout/hProcess11"/>
    <dgm:cxn modelId="{984457E1-9DEA-4EC9-AE70-845322E90D10}" type="presParOf" srcId="{6FB2E480-1977-4D76-8CBC-465A51BC4A5D}" destId="{DAA1B358-141D-4BFA-BD55-A61482088373}" srcOrd="2" destOrd="0" presId="urn:microsoft.com/office/officeart/2005/8/layout/hProcess11"/>
    <dgm:cxn modelId="{723DEE20-49B8-443E-9619-99D096317DDF}" type="presParOf" srcId="{DAA1B358-141D-4BFA-BD55-A61482088373}" destId="{77EE5631-8263-497E-9160-8ECEC350DC67}" srcOrd="0" destOrd="0" presId="urn:microsoft.com/office/officeart/2005/8/layout/hProcess11"/>
    <dgm:cxn modelId="{7C61891C-FFD8-4E4A-9A05-AABCC50119B7}" type="presParOf" srcId="{DAA1B358-141D-4BFA-BD55-A61482088373}" destId="{4E244EFF-EB6F-418E-823D-6274977E618B}" srcOrd="1" destOrd="0" presId="urn:microsoft.com/office/officeart/2005/8/layout/hProcess11"/>
    <dgm:cxn modelId="{EA41FA24-7423-4D66-BAA9-0A24AA3A6910}" type="presParOf" srcId="{DAA1B358-141D-4BFA-BD55-A61482088373}" destId="{07D01C78-CDC5-4D83-8EB0-4CB4F9149BEA}" srcOrd="2" destOrd="0" presId="urn:microsoft.com/office/officeart/2005/8/layout/hProcess11"/>
    <dgm:cxn modelId="{64C2A581-3730-4EC1-833C-0AA0851C168F}" type="presParOf" srcId="{6FB2E480-1977-4D76-8CBC-465A51BC4A5D}" destId="{75B6CD91-7D86-4B18-B4BD-CDDD6D379461}" srcOrd="3" destOrd="0" presId="urn:microsoft.com/office/officeart/2005/8/layout/hProcess11"/>
    <dgm:cxn modelId="{5B165256-728D-4C40-8B4C-D54F1A2D20DF}" type="presParOf" srcId="{6FB2E480-1977-4D76-8CBC-465A51BC4A5D}" destId="{EAC991D8-45A3-4750-938F-308FB542EE7F}" srcOrd="4" destOrd="0" presId="urn:microsoft.com/office/officeart/2005/8/layout/hProcess11"/>
    <dgm:cxn modelId="{15B1A3C3-76BB-418E-AB5E-B4D4D594876B}" type="presParOf" srcId="{EAC991D8-45A3-4750-938F-308FB542EE7F}" destId="{0AC11B45-1253-422D-9C22-1837FFB1DB9C}" srcOrd="0" destOrd="0" presId="urn:microsoft.com/office/officeart/2005/8/layout/hProcess11"/>
    <dgm:cxn modelId="{DBC01A71-C948-4F27-8842-E028C2734AF4}" type="presParOf" srcId="{EAC991D8-45A3-4750-938F-308FB542EE7F}" destId="{1838A20F-8A6A-4133-AE34-18E87CE66AC1}" srcOrd="1" destOrd="0" presId="urn:microsoft.com/office/officeart/2005/8/layout/hProcess11"/>
    <dgm:cxn modelId="{B13826B9-6832-420C-A29B-C6FBAAB70DC0}" type="presParOf" srcId="{EAC991D8-45A3-4750-938F-308FB542EE7F}" destId="{F37BD457-0E13-4FB9-A50F-F738AEAC8919}" srcOrd="2" destOrd="0" presId="urn:microsoft.com/office/officeart/2005/8/layout/hProcess11"/>
    <dgm:cxn modelId="{37CE66C3-C3C8-4B4C-8231-88345789B8F7}" type="presParOf" srcId="{6FB2E480-1977-4D76-8CBC-465A51BC4A5D}" destId="{360395BB-DDED-43F4-A7BC-E3DD91E420EF}" srcOrd="5" destOrd="0" presId="urn:microsoft.com/office/officeart/2005/8/layout/hProcess11"/>
    <dgm:cxn modelId="{DA16E9B2-B6B9-4065-B280-D3890CB7558E}" type="presParOf" srcId="{6FB2E480-1977-4D76-8CBC-465A51BC4A5D}" destId="{F57C3A8D-7870-42FB-9D28-5714FF9A7633}" srcOrd="6" destOrd="0" presId="urn:microsoft.com/office/officeart/2005/8/layout/hProcess11"/>
    <dgm:cxn modelId="{E2D9AEFE-C07A-441F-BB92-F7BC61668033}" type="presParOf" srcId="{F57C3A8D-7870-42FB-9D28-5714FF9A7633}" destId="{897E8C97-9ADA-4D76-AFD0-6827DB38BFB4}" srcOrd="0" destOrd="0" presId="urn:microsoft.com/office/officeart/2005/8/layout/hProcess11"/>
    <dgm:cxn modelId="{FBA64411-98CA-4E26-8E29-4A41F12E29A4}" type="presParOf" srcId="{F57C3A8D-7870-42FB-9D28-5714FF9A7633}" destId="{70472CD1-7C22-4875-A7B4-8BFE5226950E}" srcOrd="1" destOrd="0" presId="urn:microsoft.com/office/officeart/2005/8/layout/hProcess11"/>
    <dgm:cxn modelId="{028300DF-266C-44AA-83B0-BA41E4FC6EA1}" type="presParOf" srcId="{F57C3A8D-7870-42FB-9D28-5714FF9A7633}" destId="{8C511C1D-9CFC-434F-A226-58E0CC59D082}" srcOrd="2" destOrd="0" presId="urn:microsoft.com/office/officeart/2005/8/layout/hProcess11"/>
    <dgm:cxn modelId="{A59FB538-9E85-4A02-8CB7-92929739ADD3}" type="presParOf" srcId="{6FB2E480-1977-4D76-8CBC-465A51BC4A5D}" destId="{17D31B71-1D51-4860-8A87-5261455E13BA}" srcOrd="7" destOrd="0" presId="urn:microsoft.com/office/officeart/2005/8/layout/hProcess11"/>
    <dgm:cxn modelId="{FB1C07B8-47A5-40F5-BF33-810F5DBC9811}" type="presParOf" srcId="{6FB2E480-1977-4D76-8CBC-465A51BC4A5D}" destId="{16FC5819-12CC-4DD3-A407-3D6017BB3B29}" srcOrd="8" destOrd="0" presId="urn:microsoft.com/office/officeart/2005/8/layout/hProcess11"/>
    <dgm:cxn modelId="{7F53E745-16D1-4BA1-BB19-B770E791D2FD}" type="presParOf" srcId="{16FC5819-12CC-4DD3-A407-3D6017BB3B29}" destId="{75FE40A9-C566-47A9-80C3-6DB93D171B92}" srcOrd="0" destOrd="0" presId="urn:microsoft.com/office/officeart/2005/8/layout/hProcess11"/>
    <dgm:cxn modelId="{14DCEA63-50E1-43A4-A7E7-7BCABF34DF11}" type="presParOf" srcId="{16FC5819-12CC-4DD3-A407-3D6017BB3B29}" destId="{34DA8DFF-2504-4665-8607-1F3B58A11781}" srcOrd="1" destOrd="0" presId="urn:microsoft.com/office/officeart/2005/8/layout/hProcess11"/>
    <dgm:cxn modelId="{6482A8C0-5EDA-4B3A-80B0-D958E35FCF09}" type="presParOf" srcId="{16FC5819-12CC-4DD3-A407-3D6017BB3B29}" destId="{E4F954B1-7FA0-4117-A920-03F183BA80E7}"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39F588-1A67-474B-9A27-2F8457D084DF}" type="doc">
      <dgm:prSet loTypeId="urn:microsoft.com/office/officeart/2005/8/layout/hProcess9" loCatId="process" qsTypeId="urn:microsoft.com/office/officeart/2005/8/quickstyle/simple1" qsCatId="simple" csTypeId="urn:microsoft.com/office/officeart/2005/8/colors/accent1_2" csCatId="accent1" phldr="1"/>
      <dgm:spPr/>
    </dgm:pt>
    <dgm:pt modelId="{BEFCB3A7-9A6B-490B-BCBD-1C35FCEB90AA}">
      <dgm:prSet phldrT="[Text]"/>
      <dgm:spPr/>
      <dgm:t>
        <a:bodyPr/>
        <a:lstStyle/>
        <a:p>
          <a:r>
            <a:rPr lang="en-GB"/>
            <a:t>1. Agree prioritisation of specific DSC activity </a:t>
          </a:r>
        </a:p>
      </dgm:t>
      <dgm:extLst>
        <a:ext uri="{E40237B7-FDA0-4F09-8148-C483321AD2D9}">
          <dgm14:cNvPr xmlns:dgm14="http://schemas.microsoft.com/office/drawing/2010/diagram" id="0" name="" descr="Arrow pointing to the right with 3 points:&#10;1. Agree prioritisation of specific DSC activity &#10;2. Embed DSC activity into existing workstreams&#10;3. Publish our DSC Action Plan&#10;3. Publish our DSC Action Plan &#10;"/>
        </a:ext>
      </dgm:extLst>
    </dgm:pt>
    <dgm:pt modelId="{D5DF6993-E146-410F-A9D1-A2A9A777FEC5}" type="parTrans" cxnId="{F4840494-82D8-44EF-A5CB-E0E86465FAAC}">
      <dgm:prSet/>
      <dgm:spPr/>
      <dgm:t>
        <a:bodyPr/>
        <a:lstStyle/>
        <a:p>
          <a:endParaRPr lang="en-GB"/>
        </a:p>
      </dgm:t>
    </dgm:pt>
    <dgm:pt modelId="{F7F39A52-730E-4F68-98F1-3301ECC56E0D}" type="sibTrans" cxnId="{F4840494-82D8-44EF-A5CB-E0E86465FAAC}">
      <dgm:prSet/>
      <dgm:spPr/>
      <dgm:t>
        <a:bodyPr/>
        <a:lstStyle/>
        <a:p>
          <a:endParaRPr lang="en-GB"/>
        </a:p>
      </dgm:t>
    </dgm:pt>
    <dgm:pt modelId="{477B04A4-F847-4505-B767-E4F9BDEB470D}">
      <dgm:prSet phldrT="[Text]"/>
      <dgm:spPr/>
      <dgm:t>
        <a:bodyPr/>
        <a:lstStyle/>
        <a:p>
          <a:r>
            <a:rPr lang="en-GB"/>
            <a:t>3. Publish our DSC Action Plan </a:t>
          </a:r>
        </a:p>
      </dgm:t>
      <dgm:extLst>
        <a:ext uri="{E40237B7-FDA0-4F09-8148-C483321AD2D9}">
          <dgm14:cNvPr xmlns:dgm14="http://schemas.microsoft.com/office/drawing/2010/diagram" id="0" name="" descr="Arrow pointing to the right with 3 points:&#10;1. Agree prioritisation of specific DSC activity &#10;2. Embed DSC activity into existing workstreams&#10;3. Publish our DSC Action Plan &#10;"/>
        </a:ext>
      </dgm:extLst>
    </dgm:pt>
    <dgm:pt modelId="{9A347945-A134-4801-AD11-2ABB6AA45437}" type="parTrans" cxnId="{68BC0063-27B2-425B-9D70-524E3121B521}">
      <dgm:prSet/>
      <dgm:spPr/>
      <dgm:t>
        <a:bodyPr/>
        <a:lstStyle/>
        <a:p>
          <a:endParaRPr lang="en-GB"/>
        </a:p>
      </dgm:t>
    </dgm:pt>
    <dgm:pt modelId="{7F1D97DF-3069-4799-8E70-BFD90D3AC5BF}" type="sibTrans" cxnId="{68BC0063-27B2-425B-9D70-524E3121B521}">
      <dgm:prSet/>
      <dgm:spPr/>
      <dgm:t>
        <a:bodyPr/>
        <a:lstStyle/>
        <a:p>
          <a:endParaRPr lang="en-GB"/>
        </a:p>
      </dgm:t>
    </dgm:pt>
    <dgm:pt modelId="{7A205EE2-F804-4C66-B5B3-9C4596B0C70B}">
      <dgm:prSet phldrT="[Text]"/>
      <dgm:spPr/>
      <dgm:t>
        <a:bodyPr/>
        <a:lstStyle/>
        <a:p>
          <a:r>
            <a:rPr lang="en-GB"/>
            <a:t>2. Embed DSC activity into  workstreams</a:t>
          </a:r>
        </a:p>
      </dgm:t>
      <dgm:extLst>
        <a:ext uri="{E40237B7-FDA0-4F09-8148-C483321AD2D9}">
          <dgm14:cNvPr xmlns:dgm14="http://schemas.microsoft.com/office/drawing/2010/diagram" id="0" name="" descr="Arrow pointing to the right with 3 points:&#10;1. Agree prioritisation of specific DSC activity &#10;2. Embed DSC activity into existing workstreams&#10;3. Publish our DSC Action Plan &#10;"/>
        </a:ext>
      </dgm:extLst>
    </dgm:pt>
    <dgm:pt modelId="{A7C5B32B-6E66-4ED9-A7F3-1F8726D70409}" type="parTrans" cxnId="{C745FACF-E328-43AF-BA03-BE41EB2F4D76}">
      <dgm:prSet/>
      <dgm:spPr/>
      <dgm:t>
        <a:bodyPr/>
        <a:lstStyle/>
        <a:p>
          <a:endParaRPr lang="en-GB"/>
        </a:p>
      </dgm:t>
    </dgm:pt>
    <dgm:pt modelId="{14B86238-110F-40CD-B384-64556060E574}" type="sibTrans" cxnId="{C745FACF-E328-43AF-BA03-BE41EB2F4D76}">
      <dgm:prSet/>
      <dgm:spPr/>
      <dgm:t>
        <a:bodyPr/>
        <a:lstStyle/>
        <a:p>
          <a:endParaRPr lang="en-GB"/>
        </a:p>
      </dgm:t>
    </dgm:pt>
    <dgm:pt modelId="{BC30E934-C9EA-48FC-8E8A-EB1848CFAEC9}" type="pres">
      <dgm:prSet presAssocID="{7B39F588-1A67-474B-9A27-2F8457D084DF}" presName="CompostProcess" presStyleCnt="0">
        <dgm:presLayoutVars>
          <dgm:dir/>
          <dgm:resizeHandles val="exact"/>
        </dgm:presLayoutVars>
      </dgm:prSet>
      <dgm:spPr/>
    </dgm:pt>
    <dgm:pt modelId="{C058E374-303D-4639-B1E8-1AB13F08399E}" type="pres">
      <dgm:prSet presAssocID="{7B39F588-1A67-474B-9A27-2F8457D084DF}" presName="arrow" presStyleLbl="bgShp" presStyleIdx="0" presStyleCnt="1"/>
      <dgm:spPr/>
    </dgm:pt>
    <dgm:pt modelId="{52A6B71B-4FFD-49DA-93CE-E932DD200268}" type="pres">
      <dgm:prSet presAssocID="{7B39F588-1A67-474B-9A27-2F8457D084DF}" presName="linearProcess" presStyleCnt="0"/>
      <dgm:spPr/>
    </dgm:pt>
    <dgm:pt modelId="{ACA4F51A-6142-4BE1-B58F-EE8142490734}" type="pres">
      <dgm:prSet presAssocID="{BEFCB3A7-9A6B-490B-BCBD-1C35FCEB90AA}" presName="textNode" presStyleLbl="node1" presStyleIdx="0" presStyleCnt="3">
        <dgm:presLayoutVars>
          <dgm:bulletEnabled val="1"/>
        </dgm:presLayoutVars>
      </dgm:prSet>
      <dgm:spPr/>
    </dgm:pt>
    <dgm:pt modelId="{8B8D309A-2B3E-4AEB-99C3-352F2895093F}" type="pres">
      <dgm:prSet presAssocID="{F7F39A52-730E-4F68-98F1-3301ECC56E0D}" presName="sibTrans" presStyleCnt="0"/>
      <dgm:spPr/>
    </dgm:pt>
    <dgm:pt modelId="{8043518F-720C-4154-9D02-0596132E26B4}" type="pres">
      <dgm:prSet presAssocID="{7A205EE2-F804-4C66-B5B3-9C4596B0C70B}" presName="textNode" presStyleLbl="node1" presStyleIdx="1" presStyleCnt="3">
        <dgm:presLayoutVars>
          <dgm:bulletEnabled val="1"/>
        </dgm:presLayoutVars>
      </dgm:prSet>
      <dgm:spPr/>
    </dgm:pt>
    <dgm:pt modelId="{3B7B728E-3CBF-4333-BAF3-83754DBE744B}" type="pres">
      <dgm:prSet presAssocID="{14B86238-110F-40CD-B384-64556060E574}" presName="sibTrans" presStyleCnt="0"/>
      <dgm:spPr/>
    </dgm:pt>
    <dgm:pt modelId="{F21B8E84-F8F7-4B29-8178-090C2501A7C2}" type="pres">
      <dgm:prSet presAssocID="{477B04A4-F847-4505-B767-E4F9BDEB470D}" presName="textNode" presStyleLbl="node1" presStyleIdx="2" presStyleCnt="3">
        <dgm:presLayoutVars>
          <dgm:bulletEnabled val="1"/>
        </dgm:presLayoutVars>
      </dgm:prSet>
      <dgm:spPr/>
    </dgm:pt>
  </dgm:ptLst>
  <dgm:cxnLst>
    <dgm:cxn modelId="{96D96D02-02F2-4DF5-9F82-E75D10968F94}" type="presOf" srcId="{7B39F588-1A67-474B-9A27-2F8457D084DF}" destId="{BC30E934-C9EA-48FC-8E8A-EB1848CFAEC9}" srcOrd="0" destOrd="0" presId="urn:microsoft.com/office/officeart/2005/8/layout/hProcess9"/>
    <dgm:cxn modelId="{68BC0063-27B2-425B-9D70-524E3121B521}" srcId="{7B39F588-1A67-474B-9A27-2F8457D084DF}" destId="{477B04A4-F847-4505-B767-E4F9BDEB470D}" srcOrd="2" destOrd="0" parTransId="{9A347945-A134-4801-AD11-2ABB6AA45437}" sibTransId="{7F1D97DF-3069-4799-8E70-BFD90D3AC5BF}"/>
    <dgm:cxn modelId="{F4840494-82D8-44EF-A5CB-E0E86465FAAC}" srcId="{7B39F588-1A67-474B-9A27-2F8457D084DF}" destId="{BEFCB3A7-9A6B-490B-BCBD-1C35FCEB90AA}" srcOrd="0" destOrd="0" parTransId="{D5DF6993-E146-410F-A9D1-A2A9A777FEC5}" sibTransId="{F7F39A52-730E-4F68-98F1-3301ECC56E0D}"/>
    <dgm:cxn modelId="{E641039E-6923-4E07-A77E-4F82655F3F84}" type="presOf" srcId="{BEFCB3A7-9A6B-490B-BCBD-1C35FCEB90AA}" destId="{ACA4F51A-6142-4BE1-B58F-EE8142490734}" srcOrd="0" destOrd="0" presId="urn:microsoft.com/office/officeart/2005/8/layout/hProcess9"/>
    <dgm:cxn modelId="{36F158B3-BA64-4B10-BA15-274A9E3A6EA9}" type="presOf" srcId="{477B04A4-F847-4505-B767-E4F9BDEB470D}" destId="{F21B8E84-F8F7-4B29-8178-090C2501A7C2}" srcOrd="0" destOrd="0" presId="urn:microsoft.com/office/officeart/2005/8/layout/hProcess9"/>
    <dgm:cxn modelId="{C745FACF-E328-43AF-BA03-BE41EB2F4D76}" srcId="{7B39F588-1A67-474B-9A27-2F8457D084DF}" destId="{7A205EE2-F804-4C66-B5B3-9C4596B0C70B}" srcOrd="1" destOrd="0" parTransId="{A7C5B32B-6E66-4ED9-A7F3-1F8726D70409}" sibTransId="{14B86238-110F-40CD-B384-64556060E574}"/>
    <dgm:cxn modelId="{20FD01D7-9041-42E2-AC19-CFBD0ABE678B}" type="presOf" srcId="{7A205EE2-F804-4C66-B5B3-9C4596B0C70B}" destId="{8043518F-720C-4154-9D02-0596132E26B4}" srcOrd="0" destOrd="0" presId="urn:microsoft.com/office/officeart/2005/8/layout/hProcess9"/>
    <dgm:cxn modelId="{51C7DFCF-C1A8-4E17-A2CC-7F1B5AF2DAC1}" type="presParOf" srcId="{BC30E934-C9EA-48FC-8E8A-EB1848CFAEC9}" destId="{C058E374-303D-4639-B1E8-1AB13F08399E}" srcOrd="0" destOrd="0" presId="urn:microsoft.com/office/officeart/2005/8/layout/hProcess9"/>
    <dgm:cxn modelId="{2A0DC93B-BCB3-4BFC-9474-8A4E3FE64A5F}" type="presParOf" srcId="{BC30E934-C9EA-48FC-8E8A-EB1848CFAEC9}" destId="{52A6B71B-4FFD-49DA-93CE-E932DD200268}" srcOrd="1" destOrd="0" presId="urn:microsoft.com/office/officeart/2005/8/layout/hProcess9"/>
    <dgm:cxn modelId="{0EA61965-8518-4A3D-A39F-C1FA7512278B}" type="presParOf" srcId="{52A6B71B-4FFD-49DA-93CE-E932DD200268}" destId="{ACA4F51A-6142-4BE1-B58F-EE8142490734}" srcOrd="0" destOrd="0" presId="urn:microsoft.com/office/officeart/2005/8/layout/hProcess9"/>
    <dgm:cxn modelId="{1FC42D0F-CA37-45F4-AD59-29F2A7958C86}" type="presParOf" srcId="{52A6B71B-4FFD-49DA-93CE-E932DD200268}" destId="{8B8D309A-2B3E-4AEB-99C3-352F2895093F}" srcOrd="1" destOrd="0" presId="urn:microsoft.com/office/officeart/2005/8/layout/hProcess9"/>
    <dgm:cxn modelId="{D13979CF-11BB-466F-9ED5-18A822378E18}" type="presParOf" srcId="{52A6B71B-4FFD-49DA-93CE-E932DD200268}" destId="{8043518F-720C-4154-9D02-0596132E26B4}" srcOrd="2" destOrd="0" presId="urn:microsoft.com/office/officeart/2005/8/layout/hProcess9"/>
    <dgm:cxn modelId="{56D2A74E-2ECB-4782-AD3A-73DF302C24DF}" type="presParOf" srcId="{52A6B71B-4FFD-49DA-93CE-E932DD200268}" destId="{3B7B728E-3CBF-4333-BAF3-83754DBE744B}" srcOrd="3" destOrd="0" presId="urn:microsoft.com/office/officeart/2005/8/layout/hProcess9"/>
    <dgm:cxn modelId="{AC3D2A06-480D-4CC3-AC0B-B91994E09D4C}" type="presParOf" srcId="{52A6B71B-4FFD-49DA-93CE-E932DD200268}" destId="{F21B8E84-F8F7-4B29-8178-090C2501A7C2}"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D0ABF4-F833-4D6F-8CCE-84EDCB43F0DE}">
      <dsp:nvSpPr>
        <dsp:cNvPr id="0" name=""/>
        <dsp:cNvSpPr/>
      </dsp:nvSpPr>
      <dsp:spPr>
        <a:xfrm rot="5400000">
          <a:off x="-374328" y="1438591"/>
          <a:ext cx="1654072"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9F0576B-3AE2-4DD7-BF12-CFC2A05A4385}">
      <dsp:nvSpPr>
        <dsp:cNvPr id="0" name=""/>
        <dsp:cNvSpPr/>
      </dsp:nvSpPr>
      <dsp:spPr>
        <a:xfrm>
          <a:off x="4087" y="379875"/>
          <a:ext cx="2218531" cy="1331118"/>
        </a:xfrm>
        <a:prstGeom prst="roundRect">
          <a:avLst>
            <a:gd name="adj" fmla="val 1000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May 2023</a:t>
          </a:r>
        </a:p>
        <a:p>
          <a:pPr marL="0" lvl="0" indent="0" algn="ctr" defTabSz="844550">
            <a:lnSpc>
              <a:spcPct val="90000"/>
            </a:lnSpc>
            <a:spcBef>
              <a:spcPct val="0"/>
            </a:spcBef>
            <a:spcAft>
              <a:spcPct val="35000"/>
            </a:spcAft>
            <a:buNone/>
          </a:pPr>
          <a:r>
            <a:rPr lang="en-GB" sz="1900" kern="1200" dirty="0"/>
            <a:t>DSC Working group re-engagement</a:t>
          </a:r>
        </a:p>
      </dsp:txBody>
      <dsp:txXfrm>
        <a:off x="43074" y="418862"/>
        <a:ext cx="2140557" cy="1253144"/>
      </dsp:txXfrm>
    </dsp:sp>
    <dsp:sp modelId="{10333E8B-01C7-48CF-A41B-1B5542FAB073}">
      <dsp:nvSpPr>
        <dsp:cNvPr id="0" name=""/>
        <dsp:cNvSpPr/>
      </dsp:nvSpPr>
      <dsp:spPr>
        <a:xfrm rot="5400000">
          <a:off x="-374328" y="3102489"/>
          <a:ext cx="1654072"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5D1167-6A01-482D-AB54-7DD98F7FD265}">
      <dsp:nvSpPr>
        <dsp:cNvPr id="0" name=""/>
        <dsp:cNvSpPr/>
      </dsp:nvSpPr>
      <dsp:spPr>
        <a:xfrm>
          <a:off x="4087" y="2043774"/>
          <a:ext cx="2218531" cy="1331118"/>
        </a:xfrm>
        <a:prstGeom prst="roundRect">
          <a:avLst>
            <a:gd name="adj" fmla="val 10000"/>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VC Champion</a:t>
          </a:r>
        </a:p>
      </dsp:txBody>
      <dsp:txXfrm>
        <a:off x="43074" y="2082761"/>
        <a:ext cx="2140557" cy="1253144"/>
      </dsp:txXfrm>
    </dsp:sp>
    <dsp:sp modelId="{FB966AD4-AE35-40ED-B74C-C67668B37765}">
      <dsp:nvSpPr>
        <dsp:cNvPr id="0" name=""/>
        <dsp:cNvSpPr/>
      </dsp:nvSpPr>
      <dsp:spPr>
        <a:xfrm>
          <a:off x="457620" y="3934438"/>
          <a:ext cx="2940820"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317CED-493A-406E-ACF2-033793D19190}">
      <dsp:nvSpPr>
        <dsp:cNvPr id="0" name=""/>
        <dsp:cNvSpPr/>
      </dsp:nvSpPr>
      <dsp:spPr>
        <a:xfrm>
          <a:off x="4087" y="3707672"/>
          <a:ext cx="2218531" cy="1331118"/>
        </a:xfrm>
        <a:prstGeom prst="roundRect">
          <a:avLst>
            <a:gd name="adj" fmla="val 1000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Mapping Process</a:t>
          </a:r>
        </a:p>
      </dsp:txBody>
      <dsp:txXfrm>
        <a:off x="43074" y="3746659"/>
        <a:ext cx="2140557" cy="1253144"/>
      </dsp:txXfrm>
    </dsp:sp>
    <dsp:sp modelId="{6C9BA95D-E15E-4079-BC2D-6AB8C421020B}">
      <dsp:nvSpPr>
        <dsp:cNvPr id="0" name=""/>
        <dsp:cNvSpPr/>
      </dsp:nvSpPr>
      <dsp:spPr>
        <a:xfrm rot="16200000">
          <a:off x="2576317" y="3102489"/>
          <a:ext cx="1654072"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007844-27E6-4CA3-9496-BD0A6A443CE8}">
      <dsp:nvSpPr>
        <dsp:cNvPr id="0" name=""/>
        <dsp:cNvSpPr/>
      </dsp:nvSpPr>
      <dsp:spPr>
        <a:xfrm>
          <a:off x="2954734" y="3707672"/>
          <a:ext cx="2218531" cy="1331118"/>
        </a:xfrm>
        <a:prstGeom prst="roundRect">
          <a:avLst>
            <a:gd name="adj" fmla="val 10000"/>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The Delivery Plan</a:t>
          </a:r>
          <a:endParaRPr lang="en-GB" sz="1900" kern="1200">
            <a:solidFill>
              <a:schemeClr val="bg1"/>
            </a:solidFill>
          </a:endParaRPr>
        </a:p>
      </dsp:txBody>
      <dsp:txXfrm>
        <a:off x="2993721" y="3746659"/>
        <a:ext cx="2140557" cy="1253144"/>
      </dsp:txXfrm>
    </dsp:sp>
    <dsp:sp modelId="{1CC4CA3F-D7C1-4362-A09D-F89F28E06082}">
      <dsp:nvSpPr>
        <dsp:cNvPr id="0" name=""/>
        <dsp:cNvSpPr/>
      </dsp:nvSpPr>
      <dsp:spPr>
        <a:xfrm rot="16200000">
          <a:off x="2576317" y="1438591"/>
          <a:ext cx="1654072"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B9D070A-98DC-4535-A7BE-0AA239CB58D3}">
      <dsp:nvSpPr>
        <dsp:cNvPr id="0" name=""/>
        <dsp:cNvSpPr/>
      </dsp:nvSpPr>
      <dsp:spPr>
        <a:xfrm>
          <a:off x="2954734" y="2043774"/>
          <a:ext cx="2218531" cy="1331118"/>
        </a:xfrm>
        <a:prstGeom prst="roundRect">
          <a:avLst>
            <a:gd name="adj" fmla="val 1000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Disabled Students Network</a:t>
          </a:r>
        </a:p>
      </dsp:txBody>
      <dsp:txXfrm>
        <a:off x="2993721" y="2082761"/>
        <a:ext cx="2140557" cy="1253144"/>
      </dsp:txXfrm>
    </dsp:sp>
    <dsp:sp modelId="{237E80B7-EE68-4B12-BEAC-756A2562F0CA}">
      <dsp:nvSpPr>
        <dsp:cNvPr id="0" name=""/>
        <dsp:cNvSpPr/>
      </dsp:nvSpPr>
      <dsp:spPr>
        <a:xfrm>
          <a:off x="3408266" y="606641"/>
          <a:ext cx="2940820"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9DE70B4-9239-494B-8F99-628D174EC68F}">
      <dsp:nvSpPr>
        <dsp:cNvPr id="0" name=""/>
        <dsp:cNvSpPr/>
      </dsp:nvSpPr>
      <dsp:spPr>
        <a:xfrm>
          <a:off x="2954734" y="379875"/>
          <a:ext cx="2218531" cy="1331118"/>
        </a:xfrm>
        <a:prstGeom prst="roundRect">
          <a:avLst>
            <a:gd name="adj" fmla="val 10000"/>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Student Union</a:t>
          </a:r>
        </a:p>
      </dsp:txBody>
      <dsp:txXfrm>
        <a:off x="2993721" y="418862"/>
        <a:ext cx="2140557" cy="1253144"/>
      </dsp:txXfrm>
    </dsp:sp>
    <dsp:sp modelId="{99C93587-6BFD-43E8-BEAD-D2CB836A20B7}">
      <dsp:nvSpPr>
        <dsp:cNvPr id="0" name=""/>
        <dsp:cNvSpPr/>
      </dsp:nvSpPr>
      <dsp:spPr>
        <a:xfrm rot="5400000">
          <a:off x="5526964" y="1438591"/>
          <a:ext cx="1654072"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4AA5A0E-CB9A-456E-9CCA-1B6DB2E4BCAF}">
      <dsp:nvSpPr>
        <dsp:cNvPr id="0" name=""/>
        <dsp:cNvSpPr/>
      </dsp:nvSpPr>
      <dsp:spPr>
        <a:xfrm>
          <a:off x="5905380" y="379875"/>
          <a:ext cx="2218531" cy="1331118"/>
        </a:xfrm>
        <a:prstGeom prst="roundRect">
          <a:avLst>
            <a:gd name="adj" fmla="val 1000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Publication</a:t>
          </a:r>
          <a:endParaRPr lang="en-GB" sz="1900" kern="1200">
            <a:solidFill>
              <a:schemeClr val="bg1"/>
            </a:solidFill>
          </a:endParaRPr>
        </a:p>
      </dsp:txBody>
      <dsp:txXfrm>
        <a:off x="5944367" y="418862"/>
        <a:ext cx="2140557" cy="1253144"/>
      </dsp:txXfrm>
    </dsp:sp>
    <dsp:sp modelId="{10DCAD8D-1424-441E-A028-2E9DDBFA4A68}">
      <dsp:nvSpPr>
        <dsp:cNvPr id="0" name=""/>
        <dsp:cNvSpPr/>
      </dsp:nvSpPr>
      <dsp:spPr>
        <a:xfrm>
          <a:off x="5905380" y="2043774"/>
          <a:ext cx="2218531" cy="1331118"/>
        </a:xfrm>
        <a:prstGeom prst="roundRect">
          <a:avLst>
            <a:gd name="adj" fmla="val 10000"/>
          </a:avLst>
        </a:prstGeom>
        <a:solidFill>
          <a:srgbClr val="ED7D31">
            <a:lumMod val="50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solidFill>
                <a:prstClr val="white"/>
              </a:solidFill>
              <a:latin typeface="Calibri" panose="020F0502020204030204"/>
              <a:ea typeface="+mn-ea"/>
              <a:cs typeface="+mn-cs"/>
            </a:rPr>
            <a:t>DSC Working Group: Implementation</a:t>
          </a:r>
        </a:p>
      </dsp:txBody>
      <dsp:txXfrm>
        <a:off x="5944367" y="2082761"/>
        <a:ext cx="2140557" cy="12531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B24D22-1C51-48B7-B05A-34EDC3451304}">
      <dsp:nvSpPr>
        <dsp:cNvPr id="0" name=""/>
        <dsp:cNvSpPr/>
      </dsp:nvSpPr>
      <dsp:spPr>
        <a:xfrm>
          <a:off x="0" y="1738605"/>
          <a:ext cx="11070049" cy="23181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BCFE74-8FCB-494C-B1DF-A6FDA25E6AFC}">
      <dsp:nvSpPr>
        <dsp:cNvPr id="0" name=""/>
        <dsp:cNvSpPr/>
      </dsp:nvSpPr>
      <dsp:spPr>
        <a:xfrm>
          <a:off x="4378" y="0"/>
          <a:ext cx="1914286" cy="2318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0">
          <a:noAutofit/>
        </a:bodyPr>
        <a:lstStyle/>
        <a:p>
          <a:pPr marL="0" lvl="0" indent="0" algn="ctr" defTabSz="755650">
            <a:lnSpc>
              <a:spcPct val="90000"/>
            </a:lnSpc>
            <a:spcBef>
              <a:spcPct val="0"/>
            </a:spcBef>
            <a:spcAft>
              <a:spcPct val="35000"/>
            </a:spcAft>
            <a:buNone/>
          </a:pPr>
          <a:r>
            <a:rPr lang="en-GB" sz="1700" kern="1200"/>
            <a:t> Accessibility consultation completed</a:t>
          </a:r>
        </a:p>
      </dsp:txBody>
      <dsp:txXfrm>
        <a:off x="4378" y="0"/>
        <a:ext cx="1914286" cy="2318140"/>
      </dsp:txXfrm>
    </dsp:sp>
    <dsp:sp modelId="{35D727A2-AA47-4CA1-B78B-4709C2C60AD5}">
      <dsp:nvSpPr>
        <dsp:cNvPr id="0" name=""/>
        <dsp:cNvSpPr/>
      </dsp:nvSpPr>
      <dsp:spPr>
        <a:xfrm>
          <a:off x="671753" y="2607908"/>
          <a:ext cx="579535" cy="5795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EE5631-8263-497E-9160-8ECEC350DC67}">
      <dsp:nvSpPr>
        <dsp:cNvPr id="0" name=""/>
        <dsp:cNvSpPr/>
      </dsp:nvSpPr>
      <dsp:spPr>
        <a:xfrm>
          <a:off x="2014378" y="3477211"/>
          <a:ext cx="1914286" cy="2318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GB" sz="1700" kern="1200"/>
            <a:t>Accessibility priorities agreed and activity underway</a:t>
          </a:r>
        </a:p>
      </dsp:txBody>
      <dsp:txXfrm>
        <a:off x="2014378" y="3477211"/>
        <a:ext cx="1914286" cy="2318140"/>
      </dsp:txXfrm>
    </dsp:sp>
    <dsp:sp modelId="{4E244EFF-EB6F-418E-823D-6274977E618B}">
      <dsp:nvSpPr>
        <dsp:cNvPr id="0" name=""/>
        <dsp:cNvSpPr/>
      </dsp:nvSpPr>
      <dsp:spPr>
        <a:xfrm>
          <a:off x="2681754" y="2607908"/>
          <a:ext cx="579535" cy="5795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C11B45-1253-422D-9C22-1837FFB1DB9C}">
      <dsp:nvSpPr>
        <dsp:cNvPr id="0" name=""/>
        <dsp:cNvSpPr/>
      </dsp:nvSpPr>
      <dsp:spPr>
        <a:xfrm>
          <a:off x="4024379" y="0"/>
          <a:ext cx="1914286" cy="2318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0">
          <a:noAutofit/>
        </a:bodyPr>
        <a:lstStyle/>
        <a:p>
          <a:pPr marL="0" lvl="0" indent="0" algn="ctr" defTabSz="755650">
            <a:lnSpc>
              <a:spcPct val="90000"/>
            </a:lnSpc>
            <a:spcBef>
              <a:spcPct val="0"/>
            </a:spcBef>
            <a:spcAft>
              <a:spcPct val="35000"/>
            </a:spcAft>
            <a:buNone/>
          </a:pPr>
          <a:r>
            <a:rPr lang="en-GB" sz="1700" kern="1200">
              <a:solidFill>
                <a:schemeClr val="tx1"/>
              </a:solidFill>
            </a:rPr>
            <a:t>Signed</a:t>
          </a:r>
          <a:r>
            <a:rPr lang="en-GB" sz="1700" kern="1200"/>
            <a:t> up to the Disabled Student Commitment </a:t>
          </a:r>
        </a:p>
      </dsp:txBody>
      <dsp:txXfrm>
        <a:off x="4024379" y="0"/>
        <a:ext cx="1914286" cy="2318140"/>
      </dsp:txXfrm>
    </dsp:sp>
    <dsp:sp modelId="{1838A20F-8A6A-4133-AE34-18E87CE66AC1}">
      <dsp:nvSpPr>
        <dsp:cNvPr id="0" name=""/>
        <dsp:cNvSpPr/>
      </dsp:nvSpPr>
      <dsp:spPr>
        <a:xfrm>
          <a:off x="4691754" y="2607908"/>
          <a:ext cx="579535" cy="5795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7E8C97-9ADA-4D76-AFD0-6827DB38BFB4}">
      <dsp:nvSpPr>
        <dsp:cNvPr id="0" name=""/>
        <dsp:cNvSpPr/>
      </dsp:nvSpPr>
      <dsp:spPr>
        <a:xfrm>
          <a:off x="6034379" y="3477211"/>
          <a:ext cx="1914286" cy="2318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GB" sz="1700" kern="1200"/>
            <a:t>Mapped our existing plans and services against the Disabled Student Commitment</a:t>
          </a:r>
        </a:p>
      </dsp:txBody>
      <dsp:txXfrm>
        <a:off x="6034379" y="3477211"/>
        <a:ext cx="1914286" cy="2318140"/>
      </dsp:txXfrm>
    </dsp:sp>
    <dsp:sp modelId="{70472CD1-7C22-4875-A7B4-8BFE5226950E}">
      <dsp:nvSpPr>
        <dsp:cNvPr id="0" name=""/>
        <dsp:cNvSpPr/>
      </dsp:nvSpPr>
      <dsp:spPr>
        <a:xfrm>
          <a:off x="6701754" y="2607908"/>
          <a:ext cx="579535" cy="5795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FE40A9-C566-47A9-80C3-6DB93D171B92}">
      <dsp:nvSpPr>
        <dsp:cNvPr id="0" name=""/>
        <dsp:cNvSpPr/>
      </dsp:nvSpPr>
      <dsp:spPr>
        <a:xfrm>
          <a:off x="8044379" y="0"/>
          <a:ext cx="1914286" cy="2318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0">
          <a:noAutofit/>
        </a:bodyPr>
        <a:lstStyle/>
        <a:p>
          <a:pPr marL="0" lvl="0" indent="0" algn="ctr" defTabSz="755650">
            <a:lnSpc>
              <a:spcPct val="90000"/>
            </a:lnSpc>
            <a:spcBef>
              <a:spcPct val="0"/>
            </a:spcBef>
            <a:spcAft>
              <a:spcPct val="35000"/>
            </a:spcAft>
            <a:buNone/>
          </a:pPr>
          <a:r>
            <a:rPr lang="en-GB" sz="1700" kern="1200"/>
            <a:t>Student journey mapping carried out to identify key pain points</a:t>
          </a:r>
        </a:p>
      </dsp:txBody>
      <dsp:txXfrm>
        <a:off x="8044379" y="0"/>
        <a:ext cx="1914286" cy="2318140"/>
      </dsp:txXfrm>
    </dsp:sp>
    <dsp:sp modelId="{34DA8DFF-2504-4665-8607-1F3B58A11781}">
      <dsp:nvSpPr>
        <dsp:cNvPr id="0" name=""/>
        <dsp:cNvSpPr/>
      </dsp:nvSpPr>
      <dsp:spPr>
        <a:xfrm>
          <a:off x="8711755" y="2607908"/>
          <a:ext cx="579535" cy="5795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58E374-303D-4639-B1E8-1AB13F08399E}">
      <dsp:nvSpPr>
        <dsp:cNvPr id="0" name=""/>
        <dsp:cNvSpPr/>
      </dsp:nvSpPr>
      <dsp:spPr>
        <a:xfrm>
          <a:off x="817563" y="0"/>
          <a:ext cx="9265714" cy="442830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A4F51A-6142-4BE1-B58F-EE8142490734}">
      <dsp:nvSpPr>
        <dsp:cNvPr id="0" name=""/>
        <dsp:cNvSpPr/>
      </dsp:nvSpPr>
      <dsp:spPr>
        <a:xfrm>
          <a:off x="11709" y="1328492"/>
          <a:ext cx="3508708" cy="177132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1. Agree prioritisation of specific DSC activity </a:t>
          </a:r>
        </a:p>
      </dsp:txBody>
      <dsp:txXfrm>
        <a:off x="98178" y="1414961"/>
        <a:ext cx="3335770" cy="1598385"/>
      </dsp:txXfrm>
    </dsp:sp>
    <dsp:sp modelId="{8043518F-720C-4154-9D02-0596132E26B4}">
      <dsp:nvSpPr>
        <dsp:cNvPr id="0" name=""/>
        <dsp:cNvSpPr/>
      </dsp:nvSpPr>
      <dsp:spPr>
        <a:xfrm>
          <a:off x="3696066" y="1328492"/>
          <a:ext cx="3508708" cy="177132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2. Embed DSC activity into  workstreams</a:t>
          </a:r>
        </a:p>
      </dsp:txBody>
      <dsp:txXfrm>
        <a:off x="3782535" y="1414961"/>
        <a:ext cx="3335770" cy="1598385"/>
      </dsp:txXfrm>
    </dsp:sp>
    <dsp:sp modelId="{F21B8E84-F8F7-4B29-8178-090C2501A7C2}">
      <dsp:nvSpPr>
        <dsp:cNvPr id="0" name=""/>
        <dsp:cNvSpPr/>
      </dsp:nvSpPr>
      <dsp:spPr>
        <a:xfrm>
          <a:off x="7380422" y="1328492"/>
          <a:ext cx="3508708" cy="177132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3. Publish our DSC Action Plan </a:t>
          </a:r>
        </a:p>
      </dsp:txBody>
      <dsp:txXfrm>
        <a:off x="7466891" y="1414961"/>
        <a:ext cx="3335770" cy="1598385"/>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C925E4-9330-4ACA-9677-66743B175C94}" type="datetimeFigureOut">
              <a:rPr lang="en-GB" smtClean="0"/>
              <a:t>11/08/2025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85D188-1237-4870-BC84-FBF1A558706F}" type="slidenum">
              <a:rPr lang="en-GB" smtClean="0"/>
              <a:t>‹#›</a:t>
            </a:fld>
            <a:endParaRPr lang="en-GB"/>
          </a:p>
        </p:txBody>
      </p:sp>
    </p:spTree>
    <p:extLst>
      <p:ext uri="{BB962C8B-B14F-4D97-AF65-F5344CB8AC3E}">
        <p14:creationId xmlns:p14="http://schemas.microsoft.com/office/powerpoint/2010/main" val="182440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13c1ebf653_0_7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13c1ebf653_0_7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13c1ebf653_0_5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13c1ebf653_0_5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13c1ebf653_0_8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13c1ebf653_0_8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84DAE6-572A-4235-A921-9169F5469A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091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EE74-6819-8A16-7510-241C2FC515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D5B72-5FD2-3926-AD2D-033A2893E2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63BFC1-0491-D41E-464D-6125EF55E88C}"/>
              </a:ext>
            </a:extLst>
          </p:cNvPr>
          <p:cNvSpPr>
            <a:spLocks noGrp="1"/>
          </p:cNvSpPr>
          <p:nvPr>
            <p:ph type="body" idx="1"/>
          </p:nvPr>
        </p:nvSpPr>
        <p:spPr/>
        <p:txBody>
          <a:bodyPr/>
          <a:lstStyle/>
          <a:p>
            <a:pPr marL="171450" indent="-171450">
              <a:buFont typeface="Arial" panose="020B0604020202020204" pitchFamily="34" charset="0"/>
              <a:buChar char="•"/>
            </a:pPr>
            <a:endParaRPr lang="en-GB"/>
          </a:p>
          <a:p>
            <a:pPr marL="171450" indent="-171450">
              <a:buFont typeface="Arial" panose="020B0604020202020204" pitchFamily="34" charset="0"/>
              <a:buChar cha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endParaRPr lang="en-GB"/>
          </a:p>
        </p:txBody>
      </p:sp>
      <p:sp>
        <p:nvSpPr>
          <p:cNvPr id="4" name="Slide Number Placeholder 3">
            <a:extLst>
              <a:ext uri="{FF2B5EF4-FFF2-40B4-BE49-F238E27FC236}">
                <a16:creationId xmlns:a16="http://schemas.microsoft.com/office/drawing/2014/main" id="{D857AAD0-3DA2-5F11-89CC-C27B0033C3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84DAE6-572A-4235-A921-9169F5469A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9948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Look and feel – your branding – LSBU and UOG just happen to have similar formatting</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84DAE6-572A-4235-A921-9169F5469A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8143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D9B9C26-FF54-4C7F-99F3-0EB0FF704487}" type="slidenum">
              <a:rPr lang="en-GB" smtClean="0"/>
              <a:t>34</a:t>
            </a:fld>
            <a:endParaRPr lang="en-GB"/>
          </a:p>
        </p:txBody>
      </p:sp>
    </p:spTree>
    <p:extLst>
      <p:ext uri="{BB962C8B-B14F-4D97-AF65-F5344CB8AC3E}">
        <p14:creationId xmlns:p14="http://schemas.microsoft.com/office/powerpoint/2010/main" val="449896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914390-D0C4-43D8-873E-978F88A400D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9972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914390-D0C4-43D8-873E-978F88A400D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2568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73B4E-DA23-5CD9-8BF3-AB3C440A69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0161C2-A88D-2080-A345-5C3EFFBB49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9F6014-8CD7-F8F5-55E9-922FE6E76B61}"/>
              </a:ext>
            </a:extLst>
          </p:cNvPr>
          <p:cNvSpPr>
            <a:spLocks noGrp="1"/>
          </p:cNvSpPr>
          <p:nvPr>
            <p:ph type="body" idx="1"/>
          </p:nvPr>
        </p:nvSpPr>
        <p:spPr/>
        <p:txBody>
          <a:bodyPr/>
          <a:lstStyle/>
          <a:p>
            <a:endParaRPr lang="en-GB"/>
          </a:p>
          <a:p>
            <a:endParaRPr lang="en-GB"/>
          </a:p>
        </p:txBody>
      </p:sp>
      <p:sp>
        <p:nvSpPr>
          <p:cNvPr id="4" name="Slide Number Placeholder 3">
            <a:extLst>
              <a:ext uri="{FF2B5EF4-FFF2-40B4-BE49-F238E27FC236}">
                <a16:creationId xmlns:a16="http://schemas.microsoft.com/office/drawing/2014/main" id="{78DFE4AD-AA08-3F58-1564-87E1DCD827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914390-D0C4-43D8-873E-978F88A400D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2331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A085D-AC17-46FB-8EB9-46AEDBA461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25EBC1-26A9-508D-3EC9-D3F9A80580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408DB9-EE9A-6620-EF2A-AF38279E92AE}"/>
              </a:ext>
            </a:extLst>
          </p:cNvPr>
          <p:cNvSpPr>
            <a:spLocks noGrp="1"/>
          </p:cNvSpPr>
          <p:nvPr>
            <p:ph type="body" idx="1"/>
          </p:nvPr>
        </p:nvSpPr>
        <p:spPr/>
        <p:txBody>
          <a:bodyPr/>
          <a:lstStyle/>
          <a:p>
            <a:endParaRPr lang="en-GB"/>
          </a:p>
          <a:p>
            <a:endParaRPr lang="en-GB"/>
          </a:p>
        </p:txBody>
      </p:sp>
      <p:sp>
        <p:nvSpPr>
          <p:cNvPr id="4" name="Slide Number Placeholder 3">
            <a:extLst>
              <a:ext uri="{FF2B5EF4-FFF2-40B4-BE49-F238E27FC236}">
                <a16:creationId xmlns:a16="http://schemas.microsoft.com/office/drawing/2014/main" id="{ACFFD9A2-B8AE-5345-EDF6-C846E05FCE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914390-D0C4-43D8-873E-978F88A400D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688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98F46-6791-CF8A-0224-0DC26878DB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0B5D2-4105-DB98-FF07-115977C6ED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544887-6752-6F06-E59E-55898EB5A2E0}"/>
              </a:ext>
            </a:extLst>
          </p:cNvPr>
          <p:cNvSpPr>
            <a:spLocks noGrp="1"/>
          </p:cNvSpPr>
          <p:nvPr>
            <p:ph type="body" idx="1"/>
          </p:nvPr>
        </p:nvSpPr>
        <p:spPr/>
        <p:txBody>
          <a:bodyPr/>
          <a:lstStyle/>
          <a:p>
            <a:endParaRPr lang="en-GB"/>
          </a:p>
          <a:p>
            <a:endParaRPr lang="en-GB"/>
          </a:p>
        </p:txBody>
      </p:sp>
      <p:sp>
        <p:nvSpPr>
          <p:cNvPr id="4" name="Slide Number Placeholder 3">
            <a:extLst>
              <a:ext uri="{FF2B5EF4-FFF2-40B4-BE49-F238E27FC236}">
                <a16:creationId xmlns:a16="http://schemas.microsoft.com/office/drawing/2014/main" id="{527D3649-0C96-D2C8-058F-B380D14977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914390-D0C4-43D8-873E-978F88A400D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7694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FC2D6-BAE5-829B-C72F-3D769A36B6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8A982D-EEC4-3234-EE86-E9CD1EE329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FFAA2-068D-DE53-A212-46723FE6804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9CEB82E-F219-51F6-4C7E-A96E706F08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914390-D0C4-43D8-873E-978F88A400D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4810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0088877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0AC07-B879-5E9A-FF15-7EB03A6F42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571190-1085-8DA5-5CEB-3392D7CD33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85A502-91C5-FBF3-D7CD-8DCE74B1FDF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t>
            </a:r>
          </a:p>
          <a:p>
            <a:endParaRPr lang="en-GB"/>
          </a:p>
        </p:txBody>
      </p:sp>
      <p:sp>
        <p:nvSpPr>
          <p:cNvPr id="4" name="Slide Number Placeholder 3">
            <a:extLst>
              <a:ext uri="{FF2B5EF4-FFF2-40B4-BE49-F238E27FC236}">
                <a16:creationId xmlns:a16="http://schemas.microsoft.com/office/drawing/2014/main" id="{701019F8-CC24-6F43-3305-0AEA2756583D}"/>
              </a:ext>
            </a:extLst>
          </p:cNvPr>
          <p:cNvSpPr>
            <a:spLocks noGrp="1"/>
          </p:cNvSpPr>
          <p:nvPr>
            <p:ph type="sldNum" sz="quarter" idx="5"/>
          </p:nvPr>
        </p:nvSpPr>
        <p:spPr/>
        <p:txBody>
          <a:bodyPr/>
          <a:lstStyle/>
          <a:p>
            <a:fld id="{8CCD80B4-3417-B74B-BDCD-C7836226A258}" type="slidenum">
              <a:rPr lang="en-US" smtClean="0"/>
              <a:pPr/>
              <a:t>45</a:t>
            </a:fld>
            <a:endParaRPr lang="en-US"/>
          </a:p>
        </p:txBody>
      </p:sp>
    </p:spTree>
    <p:extLst>
      <p:ext uri="{BB962C8B-B14F-4D97-AF65-F5344CB8AC3E}">
        <p14:creationId xmlns:p14="http://schemas.microsoft.com/office/powerpoint/2010/main" val="3552102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7627B-72B9-13AA-8B3B-0D00A5ABE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ADF9C4-7329-9005-D751-4AFF6A7E61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FC0606-CBD9-727A-99E3-0A9E8640FB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t>
            </a:r>
          </a:p>
          <a:p>
            <a:endParaRPr lang="en-GB"/>
          </a:p>
        </p:txBody>
      </p:sp>
      <p:sp>
        <p:nvSpPr>
          <p:cNvPr id="4" name="Slide Number Placeholder 3">
            <a:extLst>
              <a:ext uri="{FF2B5EF4-FFF2-40B4-BE49-F238E27FC236}">
                <a16:creationId xmlns:a16="http://schemas.microsoft.com/office/drawing/2014/main" id="{CAB852E3-22B0-B5A8-D990-5D17B3558DA1}"/>
              </a:ext>
            </a:extLst>
          </p:cNvPr>
          <p:cNvSpPr>
            <a:spLocks noGrp="1"/>
          </p:cNvSpPr>
          <p:nvPr>
            <p:ph type="sldNum" sz="quarter" idx="5"/>
          </p:nvPr>
        </p:nvSpPr>
        <p:spPr/>
        <p:txBody>
          <a:bodyPr/>
          <a:lstStyle/>
          <a:p>
            <a:fld id="{8CCD80B4-3417-B74B-BDCD-C7836226A258}" type="slidenum">
              <a:rPr lang="en-US" smtClean="0"/>
              <a:pPr/>
              <a:t>46</a:t>
            </a:fld>
            <a:endParaRPr lang="en-US"/>
          </a:p>
        </p:txBody>
      </p:sp>
    </p:spTree>
    <p:extLst>
      <p:ext uri="{BB962C8B-B14F-4D97-AF65-F5344CB8AC3E}">
        <p14:creationId xmlns:p14="http://schemas.microsoft.com/office/powerpoint/2010/main" val="2680370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BD1BE-70A1-0950-E06E-2550F94818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354239-9DC2-5019-5507-E41DEC38AE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F1FC61-94B5-5956-A783-5D1E113509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t>
            </a:r>
          </a:p>
          <a:p>
            <a:endParaRPr lang="en-GB"/>
          </a:p>
        </p:txBody>
      </p:sp>
      <p:sp>
        <p:nvSpPr>
          <p:cNvPr id="4" name="Slide Number Placeholder 3">
            <a:extLst>
              <a:ext uri="{FF2B5EF4-FFF2-40B4-BE49-F238E27FC236}">
                <a16:creationId xmlns:a16="http://schemas.microsoft.com/office/drawing/2014/main" id="{6A8D6033-595A-7D59-C468-A773CE8799D5}"/>
              </a:ext>
            </a:extLst>
          </p:cNvPr>
          <p:cNvSpPr>
            <a:spLocks noGrp="1"/>
          </p:cNvSpPr>
          <p:nvPr>
            <p:ph type="sldNum" sz="quarter" idx="5"/>
          </p:nvPr>
        </p:nvSpPr>
        <p:spPr/>
        <p:txBody>
          <a:bodyPr/>
          <a:lstStyle/>
          <a:p>
            <a:fld id="{8CCD80B4-3417-B74B-BDCD-C7836226A258}" type="slidenum">
              <a:rPr lang="en-US" smtClean="0"/>
              <a:pPr/>
              <a:t>47</a:t>
            </a:fld>
            <a:endParaRPr lang="en-US"/>
          </a:p>
        </p:txBody>
      </p:sp>
    </p:spTree>
    <p:extLst>
      <p:ext uri="{BB962C8B-B14F-4D97-AF65-F5344CB8AC3E}">
        <p14:creationId xmlns:p14="http://schemas.microsoft.com/office/powerpoint/2010/main" val="17140218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jpeg"/><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8" y="0"/>
            <a:ext cx="6098726" cy="3810000"/>
          </a:xfrm>
          <a:custGeom>
            <a:avLst/>
            <a:gdLst>
              <a:gd name="connsiteX0" fmla="*/ 1626032 w 7810500"/>
              <a:gd name="connsiteY0" fmla="*/ 0 h 3810000"/>
              <a:gd name="connsiteX1" fmla="*/ 6184468 w 7810500"/>
              <a:gd name="connsiteY1" fmla="*/ 0 h 3810000"/>
              <a:gd name="connsiteX2" fmla="*/ 7810500 w 7810500"/>
              <a:gd name="connsiteY2" fmla="*/ 1626032 h 3810000"/>
              <a:gd name="connsiteX3" fmla="*/ 7810500 w 7810500"/>
              <a:gd name="connsiteY3" fmla="*/ 3625329 h 3810000"/>
              <a:gd name="connsiteX4" fmla="*/ 7625829 w 7810500"/>
              <a:gd name="connsiteY4" fmla="*/ 3810000 h 3810000"/>
              <a:gd name="connsiteX5" fmla="*/ 184671 w 7810500"/>
              <a:gd name="connsiteY5" fmla="*/ 3810000 h 3810000"/>
              <a:gd name="connsiteX6" fmla="*/ 0 w 7810500"/>
              <a:gd name="connsiteY6" fmla="*/ 3625329 h 3810000"/>
              <a:gd name="connsiteX7" fmla="*/ 0 w 7810500"/>
              <a:gd name="connsiteY7" fmla="*/ 1626032 h 3810000"/>
              <a:gd name="connsiteX8" fmla="*/ 1626032 w 7810500"/>
              <a:gd name="connsiteY8" fmla="*/ 0 h 3810000"/>
              <a:gd name="connsiteX0" fmla="*/ 1626032 w 7810500"/>
              <a:gd name="connsiteY0" fmla="*/ 0 h 3810000"/>
              <a:gd name="connsiteX1" fmla="*/ 6184468 w 7810500"/>
              <a:gd name="connsiteY1" fmla="*/ 0 h 3810000"/>
              <a:gd name="connsiteX2" fmla="*/ 7810500 w 7810500"/>
              <a:gd name="connsiteY2" fmla="*/ 3625329 h 3810000"/>
              <a:gd name="connsiteX3" fmla="*/ 7625829 w 7810500"/>
              <a:gd name="connsiteY3" fmla="*/ 3810000 h 3810000"/>
              <a:gd name="connsiteX4" fmla="*/ 184671 w 7810500"/>
              <a:gd name="connsiteY4" fmla="*/ 3810000 h 3810000"/>
              <a:gd name="connsiteX5" fmla="*/ 0 w 7810500"/>
              <a:gd name="connsiteY5" fmla="*/ 3625329 h 3810000"/>
              <a:gd name="connsiteX6" fmla="*/ 0 w 7810500"/>
              <a:gd name="connsiteY6" fmla="*/ 1626032 h 3810000"/>
              <a:gd name="connsiteX7" fmla="*/ 1626032 w 7810500"/>
              <a:gd name="connsiteY7" fmla="*/ 0 h 3810000"/>
              <a:gd name="connsiteX0" fmla="*/ 1626032 w 7963808"/>
              <a:gd name="connsiteY0" fmla="*/ 0 h 3810000"/>
              <a:gd name="connsiteX1" fmla="*/ 6184468 w 7963808"/>
              <a:gd name="connsiteY1" fmla="*/ 0 h 3810000"/>
              <a:gd name="connsiteX2" fmla="*/ 7625829 w 7963808"/>
              <a:gd name="connsiteY2" fmla="*/ 3810000 h 3810000"/>
              <a:gd name="connsiteX3" fmla="*/ 184671 w 7963808"/>
              <a:gd name="connsiteY3" fmla="*/ 3810000 h 3810000"/>
              <a:gd name="connsiteX4" fmla="*/ 0 w 7963808"/>
              <a:gd name="connsiteY4" fmla="*/ 3625329 h 3810000"/>
              <a:gd name="connsiteX5" fmla="*/ 0 w 7963808"/>
              <a:gd name="connsiteY5" fmla="*/ 1626032 h 3810000"/>
              <a:gd name="connsiteX6" fmla="*/ 1626032 w 7963808"/>
              <a:gd name="connsiteY6" fmla="*/ 0 h 3810000"/>
              <a:gd name="connsiteX0" fmla="*/ 1626032 w 6876799"/>
              <a:gd name="connsiteY0" fmla="*/ 0 h 3810000"/>
              <a:gd name="connsiteX1" fmla="*/ 6184468 w 6876799"/>
              <a:gd name="connsiteY1" fmla="*/ 0 h 3810000"/>
              <a:gd name="connsiteX2" fmla="*/ 6063729 w 6876799"/>
              <a:gd name="connsiteY2" fmla="*/ 3797300 h 3810000"/>
              <a:gd name="connsiteX3" fmla="*/ 184671 w 6876799"/>
              <a:gd name="connsiteY3" fmla="*/ 3810000 h 3810000"/>
              <a:gd name="connsiteX4" fmla="*/ 0 w 6876799"/>
              <a:gd name="connsiteY4" fmla="*/ 3625329 h 3810000"/>
              <a:gd name="connsiteX5" fmla="*/ 0 w 6876799"/>
              <a:gd name="connsiteY5" fmla="*/ 1626032 h 3810000"/>
              <a:gd name="connsiteX6" fmla="*/ 1626032 w 6876799"/>
              <a:gd name="connsiteY6" fmla="*/ 0 h 3810000"/>
              <a:gd name="connsiteX0" fmla="*/ 1626032 w 6601473"/>
              <a:gd name="connsiteY0" fmla="*/ 0 h 3810000"/>
              <a:gd name="connsiteX1" fmla="*/ 6184468 w 6601473"/>
              <a:gd name="connsiteY1" fmla="*/ 0 h 3810000"/>
              <a:gd name="connsiteX2" fmla="*/ 6063729 w 6601473"/>
              <a:gd name="connsiteY2" fmla="*/ 3797300 h 3810000"/>
              <a:gd name="connsiteX3" fmla="*/ 184671 w 6601473"/>
              <a:gd name="connsiteY3" fmla="*/ 3810000 h 3810000"/>
              <a:gd name="connsiteX4" fmla="*/ 0 w 6601473"/>
              <a:gd name="connsiteY4" fmla="*/ 3625329 h 3810000"/>
              <a:gd name="connsiteX5" fmla="*/ 0 w 6601473"/>
              <a:gd name="connsiteY5" fmla="*/ 1626032 h 3810000"/>
              <a:gd name="connsiteX6" fmla="*/ 1626032 w 6601473"/>
              <a:gd name="connsiteY6" fmla="*/ 0 h 3810000"/>
              <a:gd name="connsiteX0" fmla="*/ 1626032 w 6605873"/>
              <a:gd name="connsiteY0" fmla="*/ 0 h 3810000"/>
              <a:gd name="connsiteX1" fmla="*/ 6184468 w 6605873"/>
              <a:gd name="connsiteY1" fmla="*/ 0 h 3810000"/>
              <a:gd name="connsiteX2" fmla="*/ 6082779 w 6605873"/>
              <a:gd name="connsiteY2" fmla="*/ 3802063 h 3810000"/>
              <a:gd name="connsiteX3" fmla="*/ 184671 w 6605873"/>
              <a:gd name="connsiteY3" fmla="*/ 3810000 h 3810000"/>
              <a:gd name="connsiteX4" fmla="*/ 0 w 6605873"/>
              <a:gd name="connsiteY4" fmla="*/ 3625329 h 3810000"/>
              <a:gd name="connsiteX5" fmla="*/ 0 w 6605873"/>
              <a:gd name="connsiteY5" fmla="*/ 1626032 h 3810000"/>
              <a:gd name="connsiteX6" fmla="*/ 1626032 w 6605873"/>
              <a:gd name="connsiteY6" fmla="*/ 0 h 3810000"/>
              <a:gd name="connsiteX0" fmla="*/ 1626032 w 6524678"/>
              <a:gd name="connsiteY0" fmla="*/ 6350 h 3816350"/>
              <a:gd name="connsiteX1" fmla="*/ 6076518 w 6524678"/>
              <a:gd name="connsiteY1" fmla="*/ 0 h 3816350"/>
              <a:gd name="connsiteX2" fmla="*/ 6082779 w 6524678"/>
              <a:gd name="connsiteY2" fmla="*/ 3808413 h 3816350"/>
              <a:gd name="connsiteX3" fmla="*/ 184671 w 6524678"/>
              <a:gd name="connsiteY3" fmla="*/ 3816350 h 3816350"/>
              <a:gd name="connsiteX4" fmla="*/ 0 w 6524678"/>
              <a:gd name="connsiteY4" fmla="*/ 3631679 h 3816350"/>
              <a:gd name="connsiteX5" fmla="*/ 0 w 6524678"/>
              <a:gd name="connsiteY5" fmla="*/ 1632382 h 3816350"/>
              <a:gd name="connsiteX6" fmla="*/ 1626032 w 6524678"/>
              <a:gd name="connsiteY6" fmla="*/ 6350 h 3816350"/>
              <a:gd name="connsiteX0" fmla="*/ 1626032 w 6087407"/>
              <a:gd name="connsiteY0" fmla="*/ 6350 h 3816350"/>
              <a:gd name="connsiteX1" fmla="*/ 6076518 w 6087407"/>
              <a:gd name="connsiteY1" fmla="*/ 0 h 3816350"/>
              <a:gd name="connsiteX2" fmla="*/ 6082779 w 6087407"/>
              <a:gd name="connsiteY2" fmla="*/ 3808413 h 3816350"/>
              <a:gd name="connsiteX3" fmla="*/ 184671 w 6087407"/>
              <a:gd name="connsiteY3" fmla="*/ 3816350 h 3816350"/>
              <a:gd name="connsiteX4" fmla="*/ 0 w 6087407"/>
              <a:gd name="connsiteY4" fmla="*/ 3631679 h 3816350"/>
              <a:gd name="connsiteX5" fmla="*/ 0 w 6087407"/>
              <a:gd name="connsiteY5" fmla="*/ 1632382 h 3816350"/>
              <a:gd name="connsiteX6" fmla="*/ 1626032 w 6087407"/>
              <a:gd name="connsiteY6" fmla="*/ 6350 h 3816350"/>
              <a:gd name="connsiteX0" fmla="*/ 1626032 w 6100891"/>
              <a:gd name="connsiteY0" fmla="*/ 0 h 3810000"/>
              <a:gd name="connsiteX1" fmla="*/ 6097949 w 6100891"/>
              <a:gd name="connsiteY1" fmla="*/ 794 h 3810000"/>
              <a:gd name="connsiteX2" fmla="*/ 6082779 w 6100891"/>
              <a:gd name="connsiteY2" fmla="*/ 3802063 h 3810000"/>
              <a:gd name="connsiteX3" fmla="*/ 184671 w 6100891"/>
              <a:gd name="connsiteY3" fmla="*/ 3810000 h 3810000"/>
              <a:gd name="connsiteX4" fmla="*/ 0 w 6100891"/>
              <a:gd name="connsiteY4" fmla="*/ 3625329 h 3810000"/>
              <a:gd name="connsiteX5" fmla="*/ 0 w 6100891"/>
              <a:gd name="connsiteY5" fmla="*/ 1626032 h 3810000"/>
              <a:gd name="connsiteX6" fmla="*/ 1626032 w 6100891"/>
              <a:gd name="connsiteY6" fmla="*/ 0 h 3810000"/>
              <a:gd name="connsiteX0" fmla="*/ 1626032 w 6098322"/>
              <a:gd name="connsiteY0" fmla="*/ 0 h 3810000"/>
              <a:gd name="connsiteX1" fmla="*/ 6097949 w 6098322"/>
              <a:gd name="connsiteY1" fmla="*/ 794 h 3810000"/>
              <a:gd name="connsiteX2" fmla="*/ 6082779 w 6098322"/>
              <a:gd name="connsiteY2" fmla="*/ 3802063 h 3810000"/>
              <a:gd name="connsiteX3" fmla="*/ 184671 w 6098322"/>
              <a:gd name="connsiteY3" fmla="*/ 3810000 h 3810000"/>
              <a:gd name="connsiteX4" fmla="*/ 0 w 6098322"/>
              <a:gd name="connsiteY4" fmla="*/ 3625329 h 3810000"/>
              <a:gd name="connsiteX5" fmla="*/ 0 w 6098322"/>
              <a:gd name="connsiteY5" fmla="*/ 1626032 h 3810000"/>
              <a:gd name="connsiteX6" fmla="*/ 1626032 w 6098322"/>
              <a:gd name="connsiteY6" fmla="*/ 0 h 3810000"/>
              <a:gd name="connsiteX0" fmla="*/ 1626032 w 6102062"/>
              <a:gd name="connsiteY0" fmla="*/ 0 h 3810000"/>
              <a:gd name="connsiteX1" fmla="*/ 6097949 w 6102062"/>
              <a:gd name="connsiteY1" fmla="*/ 794 h 3810000"/>
              <a:gd name="connsiteX2" fmla="*/ 6097066 w 6102062"/>
              <a:gd name="connsiteY2" fmla="*/ 3806825 h 3810000"/>
              <a:gd name="connsiteX3" fmla="*/ 184671 w 6102062"/>
              <a:gd name="connsiteY3" fmla="*/ 3810000 h 3810000"/>
              <a:gd name="connsiteX4" fmla="*/ 0 w 6102062"/>
              <a:gd name="connsiteY4" fmla="*/ 3625329 h 3810000"/>
              <a:gd name="connsiteX5" fmla="*/ 0 w 6102062"/>
              <a:gd name="connsiteY5" fmla="*/ 1626032 h 3810000"/>
              <a:gd name="connsiteX6" fmla="*/ 1626032 w 6102062"/>
              <a:gd name="connsiteY6" fmla="*/ 0 h 3810000"/>
              <a:gd name="connsiteX0" fmla="*/ 1626032 w 6098726"/>
              <a:gd name="connsiteY0" fmla="*/ 0 h 3810000"/>
              <a:gd name="connsiteX1" fmla="*/ 6097949 w 6098726"/>
              <a:gd name="connsiteY1" fmla="*/ 794 h 3810000"/>
              <a:gd name="connsiteX2" fmla="*/ 6097066 w 6098726"/>
              <a:gd name="connsiteY2" fmla="*/ 3806825 h 3810000"/>
              <a:gd name="connsiteX3" fmla="*/ 184671 w 6098726"/>
              <a:gd name="connsiteY3" fmla="*/ 3810000 h 3810000"/>
              <a:gd name="connsiteX4" fmla="*/ 0 w 6098726"/>
              <a:gd name="connsiteY4" fmla="*/ 3625329 h 3810000"/>
              <a:gd name="connsiteX5" fmla="*/ 0 w 6098726"/>
              <a:gd name="connsiteY5" fmla="*/ 1626032 h 3810000"/>
              <a:gd name="connsiteX6" fmla="*/ 1626032 w 6098726"/>
              <a:gd name="connsiteY6" fmla="*/ 0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726" h="3810000">
                <a:moveTo>
                  <a:pt x="1626032" y="0"/>
                </a:moveTo>
                <a:lnTo>
                  <a:pt x="6097949" y="794"/>
                </a:lnTo>
                <a:cubicBezTo>
                  <a:pt x="6100171" y="1699419"/>
                  <a:pt x="6096907" y="2640806"/>
                  <a:pt x="6097066" y="3806825"/>
                </a:cubicBezTo>
                <a:lnTo>
                  <a:pt x="184671" y="3810000"/>
                </a:lnTo>
                <a:cubicBezTo>
                  <a:pt x="82680" y="3810000"/>
                  <a:pt x="0" y="3727320"/>
                  <a:pt x="0" y="3625329"/>
                </a:cubicBezTo>
                <a:lnTo>
                  <a:pt x="0" y="1626032"/>
                </a:lnTo>
                <a:cubicBezTo>
                  <a:pt x="0" y="727999"/>
                  <a:pt x="727999" y="0"/>
                  <a:pt x="1626032" y="0"/>
                </a:cubicBezTo>
                <a:close/>
              </a:path>
            </a:pathLst>
          </a:custGeom>
        </p:spPr>
        <p:txBody>
          <a:bodyPr>
            <a:normAutofit/>
          </a:bodyPr>
          <a:lstStyle>
            <a:lvl1pPr marL="0" indent="0" algn="r">
              <a:buNone/>
              <a:defRPr sz="1800">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10" name="Picture 9">
            <a:extLst>
              <a:ext uri="{FF2B5EF4-FFF2-40B4-BE49-F238E27FC236}">
                <a16:creationId xmlns:a16="http://schemas.microsoft.com/office/drawing/2014/main" id="{0828ED38-053B-074D-A6A5-1C9374EA7F4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3810000"/>
            <a:ext cx="6096000" cy="3048000"/>
          </a:xfrm>
          <a:prstGeom prst="rect">
            <a:avLst/>
          </a:prstGeom>
        </p:spPr>
      </p:pic>
      <p:sp>
        <p:nvSpPr>
          <p:cNvPr id="12" name="Text Placeholder 11">
            <a:extLst>
              <a:ext uri="{FF2B5EF4-FFF2-40B4-BE49-F238E27FC236}">
                <a16:creationId xmlns:a16="http://schemas.microsoft.com/office/drawing/2014/main" id="{25F86F0A-6A1A-3248-8370-3930F881013A}"/>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7" name="Text Placeholder 11">
            <a:extLst>
              <a:ext uri="{FF2B5EF4-FFF2-40B4-BE49-F238E27FC236}">
                <a16:creationId xmlns:a16="http://schemas.microsoft.com/office/drawing/2014/main" id="{01B5291B-A0B5-0A34-5C7E-79E2E3F68ACC}"/>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2" name="Text Placeholder 11">
            <a:extLst>
              <a:ext uri="{FF2B5EF4-FFF2-40B4-BE49-F238E27FC236}">
                <a16:creationId xmlns:a16="http://schemas.microsoft.com/office/drawing/2014/main" id="{8D5457D4-902F-B0A0-0CA3-AB0C3D54F72F}"/>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14F31047-4864-D68A-2944-4FD900DC0466}"/>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04D3CA51-9B82-D8B8-96F1-42FE5F9B17AD}"/>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4" name="Picture 13" descr="The Open University Logo">
            <a:extLst>
              <a:ext uri="{FF2B5EF4-FFF2-40B4-BE49-F238E27FC236}">
                <a16:creationId xmlns:a16="http://schemas.microsoft.com/office/drawing/2014/main" id="{41C1F544-4F91-82A6-00C9-2CD07BD90F6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669072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Cover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334000"/>
          </a:xfrm>
          <a:prstGeom prst="round2SameRect">
            <a:avLst>
              <a:gd name="adj1" fmla="val 42678"/>
              <a:gd name="adj2" fmla="val 4847"/>
            </a:avLst>
          </a:prstGeom>
        </p:spPr>
        <p:txBody>
          <a:bodyPr/>
          <a:lstStyle>
            <a:lvl1pPr marL="0" indent="0" algn="ctr">
              <a:buNone/>
              <a:defRPr>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4" name="Picture 3">
            <a:extLst>
              <a:ext uri="{FF2B5EF4-FFF2-40B4-BE49-F238E27FC236}">
                <a16:creationId xmlns:a16="http://schemas.microsoft.com/office/drawing/2014/main" id="{6ED31C04-0A53-3A47-8287-081AE26B8A3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5334000"/>
            <a:ext cx="6096000" cy="1524000"/>
          </a:xfrm>
          <a:prstGeom prst="rect">
            <a:avLst/>
          </a:prstGeom>
        </p:spPr>
      </p:pic>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9E9177B3-5DDF-C49A-F04A-F97D821D76FD}"/>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3" name="Text Placeholder 11">
            <a:extLst>
              <a:ext uri="{FF2B5EF4-FFF2-40B4-BE49-F238E27FC236}">
                <a16:creationId xmlns:a16="http://schemas.microsoft.com/office/drawing/2014/main" id="{D3418B85-C84C-B824-D28F-BA79F5E04CAD}"/>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5" name="Text Placeholder 11">
            <a:extLst>
              <a:ext uri="{FF2B5EF4-FFF2-40B4-BE49-F238E27FC236}">
                <a16:creationId xmlns:a16="http://schemas.microsoft.com/office/drawing/2014/main" id="{AE5F6774-8098-996B-DB40-EA611D348D2A}"/>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6" name="Text Placeholder 11">
            <a:extLst>
              <a:ext uri="{FF2B5EF4-FFF2-40B4-BE49-F238E27FC236}">
                <a16:creationId xmlns:a16="http://schemas.microsoft.com/office/drawing/2014/main" id="{02518C58-E2DB-02D3-8708-B87996A9E5BC}"/>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5" name="Picture 14" descr="The Open University Logo">
            <a:extLst>
              <a:ext uri="{FF2B5EF4-FFF2-40B4-BE49-F238E27FC236}">
                <a16:creationId xmlns:a16="http://schemas.microsoft.com/office/drawing/2014/main" id="{95ADE654-C78D-7069-71BF-CB8E04298DE3}"/>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6039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Cover 3">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10740439"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ACA2EAA2-94E2-6FA0-C059-2C890F869226}"/>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96034E2F-27F1-1CF2-367B-4204B15ECE78}"/>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1276E79C-EF9C-9014-0C08-C31EE127DC52}"/>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sp>
        <p:nvSpPr>
          <p:cNvPr id="5" name="Text Placeholder 11">
            <a:extLst>
              <a:ext uri="{FF2B5EF4-FFF2-40B4-BE49-F238E27FC236}">
                <a16:creationId xmlns:a16="http://schemas.microsoft.com/office/drawing/2014/main" id="{98D122DE-5974-E6F7-5A07-1674D7445444}"/>
              </a:ext>
            </a:extLst>
          </p:cNvPr>
          <p:cNvSpPr>
            <a:spLocks noGrp="1"/>
          </p:cNvSpPr>
          <p:nvPr>
            <p:ph type="body" sz="quarter" idx="16" hasCustomPrompt="1"/>
          </p:nvPr>
        </p:nvSpPr>
        <p:spPr>
          <a:xfrm>
            <a:off x="408208" y="2431330"/>
            <a:ext cx="10740438"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pic>
        <p:nvPicPr>
          <p:cNvPr id="6" name="Picture 5" descr="The Open University Logo">
            <a:extLst>
              <a:ext uri="{FF2B5EF4-FFF2-40B4-BE49-F238E27FC236}">
                <a16:creationId xmlns:a16="http://schemas.microsoft.com/office/drawing/2014/main" id="{21830BFA-19EA-B404-F805-72BD114E6B2B}"/>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5882225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 White">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14BF4FA5-BC22-05C3-E069-B6D3DBC12083}"/>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3"/>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7" name="Picture 6" descr="The Open University Logo">
            <a:extLst>
              <a:ext uri="{FF2B5EF4-FFF2-40B4-BE49-F238E27FC236}">
                <a16:creationId xmlns:a16="http://schemas.microsoft.com/office/drawing/2014/main" id="{1A8FBF3E-643E-C283-20B7-9D35C17A874A}"/>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317391193"/>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 Blue">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272494EA-133C-010F-7F32-98A8422E0656}"/>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5A176635-0D9A-318C-7E7A-70539D9E69FC}"/>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715887654"/>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 - Green">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8491E11-C10D-5DDF-F581-B813FF83605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C2A98FA0-A729-D60A-BCD1-960B3EC6A4F8}"/>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4" name="Text Placeholder 11">
            <a:extLst>
              <a:ext uri="{FF2B5EF4-FFF2-40B4-BE49-F238E27FC236}">
                <a16:creationId xmlns:a16="http://schemas.microsoft.com/office/drawing/2014/main" id="{C48CE6A7-7BB7-C947-6B53-6E5F78A862DA}"/>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63BDB31C-E836-A87A-D9AE-75FF184B4FAC}"/>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F720CE49-261A-B18A-CA8E-F12BDA30674B}"/>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708842F-A283-9136-4756-08A1AAC018B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3908543F-39C8-3FDA-CBB3-84FC94206A03}"/>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388B64FB-ADBB-26BD-E337-6CF096A93201}"/>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056061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nly - Pink">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C83551F-5FB0-9945-E01E-6CB9436CE2E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0E748C8D-C469-D474-1D97-BF5F569F543B}"/>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8" name="Text Placeholder 11">
            <a:extLst>
              <a:ext uri="{FF2B5EF4-FFF2-40B4-BE49-F238E27FC236}">
                <a16:creationId xmlns:a16="http://schemas.microsoft.com/office/drawing/2014/main" id="{81611A53-2566-911B-758A-BB85811FD9E2}"/>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9" name="Text Placeholder 11">
            <a:extLst>
              <a:ext uri="{FF2B5EF4-FFF2-40B4-BE49-F238E27FC236}">
                <a16:creationId xmlns:a16="http://schemas.microsoft.com/office/drawing/2014/main" id="{BDAAA47C-344B-A081-7D83-D9FAAD75EBF1}"/>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19787C0D-6642-0E1D-6AD0-4C7F5CDD7E4A}"/>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E70F6A9-1F2C-B996-D2AA-A91C91158BA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1C6BB43E-7657-B36B-FF0A-F805A2FB9958}"/>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7" name="Picture 6">
            <a:extLst>
              <a:ext uri="{FF2B5EF4-FFF2-40B4-BE49-F238E27FC236}">
                <a16:creationId xmlns:a16="http://schemas.microsoft.com/office/drawing/2014/main" id="{317DA136-F775-4E4C-35DB-866AF036B4EB}"/>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8261510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 Yellow">
    <p:bg>
      <p:bgPr>
        <a:blipFill dpi="0" rotWithShape="1">
          <a:blip r:embed="rId2" cstate="screen">
            <a:alphaModFix amt="69965"/>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0329EC4-43A1-4C93-CC9C-F8056BDA6D4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6" name="TextBox 15">
            <a:extLst>
              <a:ext uri="{FF2B5EF4-FFF2-40B4-BE49-F238E27FC236}">
                <a16:creationId xmlns:a16="http://schemas.microsoft.com/office/drawing/2014/main" id="{2711EE3C-D327-2D36-872A-6FFDFE494240}"/>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9" name="Text Placeholder 11">
            <a:extLst>
              <a:ext uri="{FF2B5EF4-FFF2-40B4-BE49-F238E27FC236}">
                <a16:creationId xmlns:a16="http://schemas.microsoft.com/office/drawing/2014/main" id="{A411FBA2-250A-1C91-4112-94C1448712B6}"/>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9D923CE2-295F-167C-F03F-85610416A092}"/>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6EE845F2-FF2D-A9D4-3ED4-93E968473C2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DC990BB7-CAE3-E4DB-4F60-3FD7EA815A4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BC92E1EE-0986-AEDC-C202-DFA17E618684}"/>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4" name="Picture 3">
            <a:extLst>
              <a:ext uri="{FF2B5EF4-FFF2-40B4-BE49-F238E27FC236}">
                <a16:creationId xmlns:a16="http://schemas.microsoft.com/office/drawing/2014/main" id="{C5C24151-A80D-7D37-B014-1E2D90CE3D12}"/>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4664318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 List - Blu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31" name="TextBox 30">
            <a:extLst>
              <a:ext uri="{FF2B5EF4-FFF2-40B4-BE49-F238E27FC236}">
                <a16:creationId xmlns:a16="http://schemas.microsoft.com/office/drawing/2014/main" id="{994F0EA2-EF9D-F005-352F-0ED7ED3B654A}"/>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32" name="Text Placeholder 11">
            <a:extLst>
              <a:ext uri="{FF2B5EF4-FFF2-40B4-BE49-F238E27FC236}">
                <a16:creationId xmlns:a16="http://schemas.microsoft.com/office/drawing/2014/main" id="{67088FD3-2668-7B24-DF83-94C7E0A31C21}"/>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33" name="Text Placeholder 11">
            <a:extLst>
              <a:ext uri="{FF2B5EF4-FFF2-40B4-BE49-F238E27FC236}">
                <a16:creationId xmlns:a16="http://schemas.microsoft.com/office/drawing/2014/main" id="{C4507D10-D757-85E8-DCAB-5DE27031CB58}"/>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10" name="Text Placeholder 4">
            <a:extLst>
              <a:ext uri="{FF2B5EF4-FFF2-40B4-BE49-F238E27FC236}">
                <a16:creationId xmlns:a16="http://schemas.microsoft.com/office/drawing/2014/main" id="{613AA83D-6834-E464-0BBA-BB0EAC8C2612}"/>
              </a:ext>
            </a:extLst>
          </p:cNvPr>
          <p:cNvSpPr>
            <a:spLocks noGrp="1"/>
          </p:cNvSpPr>
          <p:nvPr>
            <p:ph type="body" sz="quarter" idx="27" hasCustomPrompt="1"/>
          </p:nvPr>
        </p:nvSpPr>
        <p:spPr>
          <a:xfrm>
            <a:off x="3286746" y="156244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4" name="Text Placeholder 11">
            <a:extLst>
              <a:ext uri="{FF2B5EF4-FFF2-40B4-BE49-F238E27FC236}">
                <a16:creationId xmlns:a16="http://schemas.microsoft.com/office/drawing/2014/main" id="{1217A9CF-DA6B-5003-7AB7-83F7002BC2F6}"/>
              </a:ext>
            </a:extLst>
          </p:cNvPr>
          <p:cNvSpPr>
            <a:spLocks noGrp="1"/>
          </p:cNvSpPr>
          <p:nvPr>
            <p:ph type="body" sz="quarter" idx="12" hasCustomPrompt="1"/>
          </p:nvPr>
        </p:nvSpPr>
        <p:spPr>
          <a:xfrm>
            <a:off x="887895" y="155887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1" name="Text Placeholder 4">
            <a:extLst>
              <a:ext uri="{FF2B5EF4-FFF2-40B4-BE49-F238E27FC236}">
                <a16:creationId xmlns:a16="http://schemas.microsoft.com/office/drawing/2014/main" id="{AF8B6BF6-2B20-BAE1-496B-4CE3AF22F71F}"/>
              </a:ext>
            </a:extLst>
          </p:cNvPr>
          <p:cNvSpPr>
            <a:spLocks noGrp="1"/>
          </p:cNvSpPr>
          <p:nvPr>
            <p:ph type="body" sz="quarter" idx="28" hasCustomPrompt="1"/>
          </p:nvPr>
        </p:nvSpPr>
        <p:spPr>
          <a:xfrm>
            <a:off x="3286746" y="245933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2" name="Text Placeholder 11">
            <a:extLst>
              <a:ext uri="{FF2B5EF4-FFF2-40B4-BE49-F238E27FC236}">
                <a16:creationId xmlns:a16="http://schemas.microsoft.com/office/drawing/2014/main" id="{82DA06FF-3584-5C18-7680-957EB66DCC1E}"/>
              </a:ext>
            </a:extLst>
          </p:cNvPr>
          <p:cNvSpPr>
            <a:spLocks noGrp="1"/>
          </p:cNvSpPr>
          <p:nvPr>
            <p:ph type="body" sz="quarter" idx="29" hasCustomPrompt="1"/>
          </p:nvPr>
        </p:nvSpPr>
        <p:spPr>
          <a:xfrm>
            <a:off x="887895" y="245576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3" name="Text Placeholder 4">
            <a:extLst>
              <a:ext uri="{FF2B5EF4-FFF2-40B4-BE49-F238E27FC236}">
                <a16:creationId xmlns:a16="http://schemas.microsoft.com/office/drawing/2014/main" id="{F18DBC1E-2F93-2120-01F2-76667F7A3598}"/>
              </a:ext>
            </a:extLst>
          </p:cNvPr>
          <p:cNvSpPr>
            <a:spLocks noGrp="1"/>
          </p:cNvSpPr>
          <p:nvPr>
            <p:ph type="body" sz="quarter" idx="30" hasCustomPrompt="1"/>
          </p:nvPr>
        </p:nvSpPr>
        <p:spPr>
          <a:xfrm>
            <a:off x="3286746" y="335622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5" name="Text Placeholder 11">
            <a:extLst>
              <a:ext uri="{FF2B5EF4-FFF2-40B4-BE49-F238E27FC236}">
                <a16:creationId xmlns:a16="http://schemas.microsoft.com/office/drawing/2014/main" id="{019B98AE-BA3F-CCAE-E04C-B8169D9363F3}"/>
              </a:ext>
            </a:extLst>
          </p:cNvPr>
          <p:cNvSpPr>
            <a:spLocks noGrp="1"/>
          </p:cNvSpPr>
          <p:nvPr>
            <p:ph type="body" sz="quarter" idx="31" hasCustomPrompt="1"/>
          </p:nvPr>
        </p:nvSpPr>
        <p:spPr>
          <a:xfrm>
            <a:off x="887895" y="335265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6" name="Text Placeholder 4">
            <a:extLst>
              <a:ext uri="{FF2B5EF4-FFF2-40B4-BE49-F238E27FC236}">
                <a16:creationId xmlns:a16="http://schemas.microsoft.com/office/drawing/2014/main" id="{7C8CB63D-4300-E62A-F48C-630CF6B95474}"/>
              </a:ext>
            </a:extLst>
          </p:cNvPr>
          <p:cNvSpPr>
            <a:spLocks noGrp="1"/>
          </p:cNvSpPr>
          <p:nvPr>
            <p:ph type="body" sz="quarter" idx="32" hasCustomPrompt="1"/>
          </p:nvPr>
        </p:nvSpPr>
        <p:spPr>
          <a:xfrm>
            <a:off x="3286746" y="4249549"/>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7" name="Text Placeholder 11">
            <a:extLst>
              <a:ext uri="{FF2B5EF4-FFF2-40B4-BE49-F238E27FC236}">
                <a16:creationId xmlns:a16="http://schemas.microsoft.com/office/drawing/2014/main" id="{4490E080-95F7-C04E-1506-EAC0EB4C5187}"/>
              </a:ext>
            </a:extLst>
          </p:cNvPr>
          <p:cNvSpPr>
            <a:spLocks noGrp="1"/>
          </p:cNvSpPr>
          <p:nvPr>
            <p:ph type="body" sz="quarter" idx="33" hasCustomPrompt="1"/>
          </p:nvPr>
        </p:nvSpPr>
        <p:spPr>
          <a:xfrm>
            <a:off x="887895" y="4245983"/>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pic>
        <p:nvPicPr>
          <p:cNvPr id="2" name="Picture 1">
            <a:extLst>
              <a:ext uri="{FF2B5EF4-FFF2-40B4-BE49-F238E27FC236}">
                <a16:creationId xmlns:a16="http://schemas.microsoft.com/office/drawing/2014/main" id="{052FB48F-821A-CA54-A34E-E55E101C6CCB}"/>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2201433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 List - Orang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C107E3E2-7CA3-497F-C4E8-4ECE3460E57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57" name="TextBox 56">
            <a:extLst>
              <a:ext uri="{FF2B5EF4-FFF2-40B4-BE49-F238E27FC236}">
                <a16:creationId xmlns:a16="http://schemas.microsoft.com/office/drawing/2014/main" id="{87568DA1-20C9-8598-44C7-76FE257E9D7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23" name="Text Placeholder 11">
            <a:extLst>
              <a:ext uri="{FF2B5EF4-FFF2-40B4-BE49-F238E27FC236}">
                <a16:creationId xmlns:a16="http://schemas.microsoft.com/office/drawing/2014/main" id="{79B5BDD1-EF18-E4A2-DE79-A8B3B7FCED91}"/>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4" name="Text Placeholder 11">
            <a:extLst>
              <a:ext uri="{FF2B5EF4-FFF2-40B4-BE49-F238E27FC236}">
                <a16:creationId xmlns:a16="http://schemas.microsoft.com/office/drawing/2014/main" id="{A8F030FA-FAE8-B846-F0B1-F69F3B3AB75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4">
            <a:extLst>
              <a:ext uri="{FF2B5EF4-FFF2-40B4-BE49-F238E27FC236}">
                <a16:creationId xmlns:a16="http://schemas.microsoft.com/office/drawing/2014/main" id="{269C5B20-B0D8-1392-83E8-B19EE7BA6B29}"/>
              </a:ext>
            </a:extLst>
          </p:cNvPr>
          <p:cNvSpPr>
            <a:spLocks noGrp="1"/>
          </p:cNvSpPr>
          <p:nvPr>
            <p:ph type="body" sz="quarter" idx="27" hasCustomPrompt="1"/>
          </p:nvPr>
        </p:nvSpPr>
        <p:spPr>
          <a:xfrm>
            <a:off x="3286746" y="156244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5" name="Text Placeholder 11">
            <a:extLst>
              <a:ext uri="{FF2B5EF4-FFF2-40B4-BE49-F238E27FC236}">
                <a16:creationId xmlns:a16="http://schemas.microsoft.com/office/drawing/2014/main" id="{1450AA39-F87C-B61C-59F0-76575DE5CCFB}"/>
              </a:ext>
            </a:extLst>
          </p:cNvPr>
          <p:cNvSpPr>
            <a:spLocks noGrp="1"/>
          </p:cNvSpPr>
          <p:nvPr>
            <p:ph type="body" sz="quarter" idx="12" hasCustomPrompt="1"/>
          </p:nvPr>
        </p:nvSpPr>
        <p:spPr>
          <a:xfrm>
            <a:off x="887895" y="156244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6" name="Text Placeholder 4">
            <a:extLst>
              <a:ext uri="{FF2B5EF4-FFF2-40B4-BE49-F238E27FC236}">
                <a16:creationId xmlns:a16="http://schemas.microsoft.com/office/drawing/2014/main" id="{58D84559-6512-8243-0E68-926840CCE5EA}"/>
              </a:ext>
            </a:extLst>
          </p:cNvPr>
          <p:cNvSpPr>
            <a:spLocks noGrp="1"/>
          </p:cNvSpPr>
          <p:nvPr>
            <p:ph type="body" sz="quarter" idx="28" hasCustomPrompt="1"/>
          </p:nvPr>
        </p:nvSpPr>
        <p:spPr>
          <a:xfrm>
            <a:off x="3286746" y="245933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6" name="Text Placeholder 11">
            <a:extLst>
              <a:ext uri="{FF2B5EF4-FFF2-40B4-BE49-F238E27FC236}">
                <a16:creationId xmlns:a16="http://schemas.microsoft.com/office/drawing/2014/main" id="{3CA98CFD-BEE6-B7D0-940B-408558AE3B97}"/>
              </a:ext>
            </a:extLst>
          </p:cNvPr>
          <p:cNvSpPr>
            <a:spLocks noGrp="1"/>
          </p:cNvSpPr>
          <p:nvPr>
            <p:ph type="body" sz="quarter" idx="29" hasCustomPrompt="1"/>
          </p:nvPr>
        </p:nvSpPr>
        <p:spPr>
          <a:xfrm>
            <a:off x="887895" y="245933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9" name="Text Placeholder 4">
            <a:extLst>
              <a:ext uri="{FF2B5EF4-FFF2-40B4-BE49-F238E27FC236}">
                <a16:creationId xmlns:a16="http://schemas.microsoft.com/office/drawing/2014/main" id="{73173B8F-4A38-6A7C-3840-1B6791B615E9}"/>
              </a:ext>
            </a:extLst>
          </p:cNvPr>
          <p:cNvSpPr>
            <a:spLocks noGrp="1"/>
          </p:cNvSpPr>
          <p:nvPr>
            <p:ph type="body" sz="quarter" idx="30" hasCustomPrompt="1"/>
          </p:nvPr>
        </p:nvSpPr>
        <p:spPr>
          <a:xfrm>
            <a:off x="3286746" y="335622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20" name="Text Placeholder 11">
            <a:extLst>
              <a:ext uri="{FF2B5EF4-FFF2-40B4-BE49-F238E27FC236}">
                <a16:creationId xmlns:a16="http://schemas.microsoft.com/office/drawing/2014/main" id="{1258A6A1-7C96-27AC-C908-3BA13CCF1F6E}"/>
              </a:ext>
            </a:extLst>
          </p:cNvPr>
          <p:cNvSpPr>
            <a:spLocks noGrp="1"/>
          </p:cNvSpPr>
          <p:nvPr>
            <p:ph type="body" sz="quarter" idx="31" hasCustomPrompt="1"/>
          </p:nvPr>
        </p:nvSpPr>
        <p:spPr>
          <a:xfrm>
            <a:off x="887895" y="335622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27" name="Text Placeholder 4">
            <a:extLst>
              <a:ext uri="{FF2B5EF4-FFF2-40B4-BE49-F238E27FC236}">
                <a16:creationId xmlns:a16="http://schemas.microsoft.com/office/drawing/2014/main" id="{80D1A29E-8F23-E9BF-AE02-BAA15FD20AA3}"/>
              </a:ext>
            </a:extLst>
          </p:cNvPr>
          <p:cNvSpPr>
            <a:spLocks noGrp="1"/>
          </p:cNvSpPr>
          <p:nvPr>
            <p:ph type="body" sz="quarter" idx="32" hasCustomPrompt="1"/>
          </p:nvPr>
        </p:nvSpPr>
        <p:spPr>
          <a:xfrm>
            <a:off x="3286746" y="4249549"/>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28" name="Text Placeholder 11">
            <a:extLst>
              <a:ext uri="{FF2B5EF4-FFF2-40B4-BE49-F238E27FC236}">
                <a16:creationId xmlns:a16="http://schemas.microsoft.com/office/drawing/2014/main" id="{DB928D05-8855-2639-E843-A1F7DC27F6EC}"/>
              </a:ext>
            </a:extLst>
          </p:cNvPr>
          <p:cNvSpPr>
            <a:spLocks noGrp="1"/>
          </p:cNvSpPr>
          <p:nvPr>
            <p:ph type="body" sz="quarter" idx="33" hasCustomPrompt="1"/>
          </p:nvPr>
        </p:nvSpPr>
        <p:spPr>
          <a:xfrm>
            <a:off x="887895" y="4249549"/>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pic>
        <p:nvPicPr>
          <p:cNvPr id="2" name="Picture 1">
            <a:extLst>
              <a:ext uri="{FF2B5EF4-FFF2-40B4-BE49-F238E27FC236}">
                <a16:creationId xmlns:a16="http://schemas.microsoft.com/office/drawing/2014/main" id="{5AD93BCC-9ABA-3DB6-4ED6-2BD13246CBC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85725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rts 2 Column">
    <p:bg>
      <p:bgPr>
        <a:solidFill>
          <a:schemeClr val="bg1"/>
        </a:solid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5BD7FBF3-7226-2149-BBD3-09818517326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10" y="0"/>
            <a:ext cx="12197909" cy="1551256"/>
          </a:xfrm>
          <a:prstGeom prst="rect">
            <a:avLst/>
          </a:prstGeom>
        </p:spPr>
      </p:pic>
      <p:sp>
        <p:nvSpPr>
          <p:cNvPr id="30" name="Text Placeholder 11">
            <a:extLst>
              <a:ext uri="{FF2B5EF4-FFF2-40B4-BE49-F238E27FC236}">
                <a16:creationId xmlns:a16="http://schemas.microsoft.com/office/drawing/2014/main" id="{609CABD5-CEF8-7D40-AB55-829D55FD314B}"/>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9" name="Text Placeholder 11">
            <a:extLst>
              <a:ext uri="{FF2B5EF4-FFF2-40B4-BE49-F238E27FC236}">
                <a16:creationId xmlns:a16="http://schemas.microsoft.com/office/drawing/2014/main" id="{4DAAB76E-1BCE-CA53-ACE8-77F42754E17D}"/>
              </a:ext>
            </a:extLst>
          </p:cNvPr>
          <p:cNvSpPr>
            <a:spLocks noGrp="1"/>
          </p:cNvSpPr>
          <p:nvPr>
            <p:ph type="body" sz="quarter" idx="21" hasCustomPrompt="1"/>
          </p:nvPr>
        </p:nvSpPr>
        <p:spPr>
          <a:xfrm>
            <a:off x="413915" y="326028"/>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0" name="Text Placeholder 11">
            <a:extLst>
              <a:ext uri="{FF2B5EF4-FFF2-40B4-BE49-F238E27FC236}">
                <a16:creationId xmlns:a16="http://schemas.microsoft.com/office/drawing/2014/main" id="{FC210018-BF10-8707-6A21-CCCE83C373C4}"/>
              </a:ext>
            </a:extLst>
          </p:cNvPr>
          <p:cNvSpPr>
            <a:spLocks noGrp="1"/>
          </p:cNvSpPr>
          <p:nvPr>
            <p:ph type="body" sz="quarter" idx="22" hasCustomPrompt="1"/>
          </p:nvPr>
        </p:nvSpPr>
        <p:spPr>
          <a:xfrm>
            <a:off x="413915" y="833532"/>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Tree>
    <p:extLst>
      <p:ext uri="{BB962C8B-B14F-4D97-AF65-F5344CB8AC3E}">
        <p14:creationId xmlns:p14="http://schemas.microsoft.com/office/powerpoint/2010/main" val="903361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s &amp; Copy">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3025CC09-2BCF-3A4D-87E4-590716EC0718}"/>
              </a:ext>
            </a:extLst>
          </p:cNvPr>
          <p:cNvSpPr>
            <a:spLocks noGrp="1"/>
          </p:cNvSpPr>
          <p:nvPr>
            <p:ph type="body" sz="quarter" idx="18" hasCustomPrompt="1"/>
          </p:nvPr>
        </p:nvSpPr>
        <p:spPr>
          <a:xfrm>
            <a:off x="6493565" y="2856109"/>
            <a:ext cx="4687053" cy="3221029"/>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sed</a:t>
            </a:r>
            <a:r>
              <a:rPr lang="en-GB"/>
              <a:t> do </a:t>
            </a:r>
            <a:r>
              <a:rPr lang="en-GB" err="1"/>
              <a:t>eiusmod</a:t>
            </a:r>
            <a:r>
              <a:rPr lang="en-GB"/>
              <a:t> </a:t>
            </a:r>
            <a:r>
              <a:rPr lang="en-GB" err="1"/>
              <a:t>tempor</a:t>
            </a:r>
            <a:r>
              <a:rPr lang="en-GB"/>
              <a:t> </a:t>
            </a:r>
            <a:r>
              <a:rPr lang="en-GB" err="1"/>
              <a:t>incididunt</a:t>
            </a:r>
            <a:r>
              <a:rPr lang="en-GB"/>
              <a:t> </a:t>
            </a:r>
            <a:r>
              <a:rPr lang="en-GB" err="1"/>
              <a:t>ut</a:t>
            </a:r>
            <a:r>
              <a:rPr lang="en-GB"/>
              <a:t> </a:t>
            </a:r>
            <a:r>
              <a:rPr lang="en-GB" err="1"/>
              <a:t>labore</a:t>
            </a:r>
            <a:r>
              <a:rPr lang="en-GB"/>
              <a:t> et dolore magna </a:t>
            </a:r>
            <a:r>
              <a:rPr lang="en-GB" err="1"/>
              <a:t>aliqua</a:t>
            </a:r>
            <a:r>
              <a:rPr lang="en-GB"/>
              <a:t>. Ut </a:t>
            </a:r>
            <a:r>
              <a:rPr lang="en-GB" err="1"/>
              <a:t>enim</a:t>
            </a:r>
            <a:r>
              <a:rPr lang="en-GB"/>
              <a:t> ad minim </a:t>
            </a:r>
            <a:r>
              <a:rPr lang="en-GB" err="1"/>
              <a:t>veniam</a:t>
            </a:r>
            <a:r>
              <a:rPr lang="en-GB"/>
              <a:t>, </a:t>
            </a:r>
            <a:r>
              <a:rPr lang="en-GB" err="1"/>
              <a:t>quis</a:t>
            </a:r>
            <a:r>
              <a:rPr lang="en-GB"/>
              <a:t> </a:t>
            </a:r>
            <a:r>
              <a:rPr lang="en-GB" err="1"/>
              <a:t>nostrud</a:t>
            </a:r>
            <a:r>
              <a:rPr lang="en-GB"/>
              <a:t> exercitation </a:t>
            </a:r>
            <a:r>
              <a:rPr lang="en-GB" err="1"/>
              <a:t>ullamco</a:t>
            </a:r>
            <a:r>
              <a:rPr lang="en-GB"/>
              <a:t> </a:t>
            </a:r>
            <a:r>
              <a:rPr lang="en-GB" err="1"/>
              <a:t>laboris</a:t>
            </a:r>
            <a:r>
              <a:rPr lang="en-GB"/>
              <a:t> nisi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Duis </a:t>
            </a:r>
            <a:r>
              <a:rPr lang="en-GB" err="1"/>
              <a:t>aute</a:t>
            </a:r>
            <a:r>
              <a:rPr lang="en-GB"/>
              <a:t> </a:t>
            </a:r>
            <a:r>
              <a:rPr lang="en-GB" err="1"/>
              <a:t>irure</a:t>
            </a:r>
            <a:r>
              <a:rPr lang="en-GB"/>
              <a:t> </a:t>
            </a:r>
            <a:r>
              <a:rPr lang="en-GB" err="1"/>
              <a:t>dolor</a:t>
            </a:r>
            <a:r>
              <a:rPr lang="en-GB"/>
              <a:t> in </a:t>
            </a:r>
            <a:r>
              <a:rPr lang="en-GB" err="1"/>
              <a:t>aliquip</a:t>
            </a:r>
            <a:r>
              <a:rPr lang="en-GB"/>
              <a:t> ex </a:t>
            </a:r>
            <a:r>
              <a:rPr lang="en-GB" err="1"/>
              <a:t>ea</a:t>
            </a:r>
            <a:r>
              <a:rPr lang="en-GB"/>
              <a:t> </a:t>
            </a:r>
            <a:r>
              <a:rPr lang="en-GB" err="1"/>
              <a:t>commodo</a:t>
            </a:r>
            <a:r>
              <a:rPr lang="en-GB"/>
              <a:t> consequat. Duis </a:t>
            </a:r>
            <a:r>
              <a:rPr lang="en-GB" err="1"/>
              <a:t>aute</a:t>
            </a:r>
            <a:r>
              <a:rPr lang="en-GB"/>
              <a:t> </a:t>
            </a:r>
            <a:r>
              <a:rPr lang="en-GB" err="1"/>
              <a:t>irure</a:t>
            </a:r>
            <a:r>
              <a:rPr lang="en-GB"/>
              <a:t> </a:t>
            </a:r>
            <a:r>
              <a:rPr lang="en-GB" err="1"/>
              <a:t>dolor</a:t>
            </a:r>
            <a:r>
              <a:rPr lang="en-GB"/>
              <a:t> in </a:t>
            </a:r>
            <a:r>
              <a:rPr lang="en-GB" err="1"/>
              <a:t>reprehenderit</a:t>
            </a:r>
            <a:r>
              <a:rPr lang="en-GB"/>
              <a:t> in </a:t>
            </a:r>
            <a:r>
              <a:rPr lang="en-GB" err="1"/>
              <a:t>voluptate</a:t>
            </a:r>
            <a:r>
              <a:rPr lang="en-GB"/>
              <a:t> </a:t>
            </a:r>
            <a:r>
              <a:rPr lang="en-GB" err="1"/>
              <a:t>velit</a:t>
            </a:r>
            <a:r>
              <a:rPr lang="en-GB"/>
              <a:t> </a:t>
            </a:r>
            <a:r>
              <a:rPr lang="en-GB" err="1"/>
              <a:t>esse</a:t>
            </a:r>
            <a:r>
              <a:rPr lang="en-GB"/>
              <a:t> </a:t>
            </a:r>
            <a:r>
              <a:rPr lang="en-GB" err="1"/>
              <a:t>cillum</a:t>
            </a:r>
            <a:r>
              <a:rPr lang="en-GB"/>
              <a:t> dolore </a:t>
            </a:r>
            <a:r>
              <a:rPr lang="en-GB" err="1"/>
              <a:t>eu</a:t>
            </a:r>
            <a:r>
              <a:rPr lang="en-GB"/>
              <a:t> </a:t>
            </a:r>
            <a:r>
              <a:rPr lang="en-GB" err="1"/>
              <a:t>fugiat</a:t>
            </a:r>
            <a:r>
              <a:rPr lang="en-GB"/>
              <a:t> </a:t>
            </a:r>
            <a:r>
              <a:rPr lang="en-GB" err="1"/>
              <a:t>nulla</a:t>
            </a:r>
            <a:r>
              <a:rPr lang="en-GB"/>
              <a:t> </a:t>
            </a:r>
            <a:r>
              <a:rPr lang="en-GB" err="1"/>
              <a:t>pariatur</a:t>
            </a:r>
            <a:r>
              <a:rPr lang="en-GB"/>
              <a:t>. </a:t>
            </a:r>
            <a:r>
              <a:rPr lang="en-GB" err="1"/>
              <a:t>Excepteur</a:t>
            </a:r>
            <a:r>
              <a:rPr lang="en-GB"/>
              <a:t> </a:t>
            </a:r>
            <a:r>
              <a:rPr lang="en-GB" err="1"/>
              <a:t>sint</a:t>
            </a:r>
            <a:r>
              <a:rPr lang="en-GB"/>
              <a:t> </a:t>
            </a:r>
            <a:r>
              <a:rPr lang="en-GB" err="1"/>
              <a:t>occaecat</a:t>
            </a:r>
            <a:r>
              <a:rPr lang="en-GB"/>
              <a:t> </a:t>
            </a:r>
            <a:r>
              <a:rPr lang="en-GB" err="1"/>
              <a:t>cupidatat</a:t>
            </a:r>
            <a:r>
              <a:rPr lang="en-GB"/>
              <a:t> non </a:t>
            </a:r>
            <a:r>
              <a:rPr lang="en-GB" err="1"/>
              <a:t>proident</a:t>
            </a:r>
            <a:r>
              <a:rPr lang="en-GB"/>
              <a:t>, sunt in culpa qui </a:t>
            </a:r>
            <a:r>
              <a:rPr lang="en-GB" err="1"/>
              <a:t>officia</a:t>
            </a:r>
            <a:r>
              <a:rPr lang="en-GB"/>
              <a:t> </a:t>
            </a:r>
            <a:r>
              <a:rPr lang="en-GB" err="1"/>
              <a:t>deserunt</a:t>
            </a:r>
            <a:r>
              <a:rPr lang="en-GB"/>
              <a:t> </a:t>
            </a:r>
            <a:r>
              <a:rPr lang="en-GB" err="1"/>
              <a:t>mollit</a:t>
            </a:r>
            <a:r>
              <a:rPr lang="en-GB"/>
              <a:t> </a:t>
            </a:r>
            <a:r>
              <a:rPr lang="en-GB" err="1"/>
              <a:t>anim</a:t>
            </a:r>
            <a:r>
              <a:rPr lang="en-GB"/>
              <a:t> id </a:t>
            </a:r>
            <a:r>
              <a:rPr lang="en-GB" err="1"/>
              <a:t>est</a:t>
            </a:r>
            <a:r>
              <a:rPr lang="en-GB"/>
              <a:t> </a:t>
            </a:r>
            <a:r>
              <a:rPr lang="en-GB" err="1"/>
              <a:t>laborum</a:t>
            </a:r>
            <a:r>
              <a:rPr lang="en-GB"/>
              <a:t>.</a:t>
            </a:r>
          </a:p>
        </p:txBody>
      </p:sp>
      <p:pic>
        <p:nvPicPr>
          <p:cNvPr id="11" name="Picture 10">
            <a:extLst>
              <a:ext uri="{FF2B5EF4-FFF2-40B4-BE49-F238E27FC236}">
                <a16:creationId xmlns:a16="http://schemas.microsoft.com/office/drawing/2014/main" id="{0CDFCC4E-7800-CD8E-7918-FDBF10EDE74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10" y="0"/>
            <a:ext cx="12197909" cy="1551256"/>
          </a:xfrm>
          <a:prstGeom prst="rect">
            <a:avLst/>
          </a:prstGeom>
        </p:spPr>
      </p:pic>
      <p:sp>
        <p:nvSpPr>
          <p:cNvPr id="17" name="Text Placeholder 11">
            <a:extLst>
              <a:ext uri="{FF2B5EF4-FFF2-40B4-BE49-F238E27FC236}">
                <a16:creationId xmlns:a16="http://schemas.microsoft.com/office/drawing/2014/main" id="{7161B3BB-13A6-8F07-69F3-28C1C681F2FF}"/>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6" name="TextBox 15">
            <a:extLst>
              <a:ext uri="{FF2B5EF4-FFF2-40B4-BE49-F238E27FC236}">
                <a16:creationId xmlns:a16="http://schemas.microsoft.com/office/drawing/2014/main" id="{475C6AF3-6B1E-0375-7D2A-5FD1C92321F7}"/>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Text Placeholder 11">
            <a:extLst>
              <a:ext uri="{FF2B5EF4-FFF2-40B4-BE49-F238E27FC236}">
                <a16:creationId xmlns:a16="http://schemas.microsoft.com/office/drawing/2014/main" id="{A1FEAA9C-D9C5-C7E7-E834-0245869B2C7F}"/>
              </a:ext>
            </a:extLst>
          </p:cNvPr>
          <p:cNvSpPr>
            <a:spLocks noGrp="1"/>
          </p:cNvSpPr>
          <p:nvPr>
            <p:ph type="body" sz="quarter" idx="21" hasCustomPrompt="1"/>
          </p:nvPr>
        </p:nvSpPr>
        <p:spPr>
          <a:xfrm>
            <a:off x="413915" y="326028"/>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3" name="Text Placeholder 11">
            <a:extLst>
              <a:ext uri="{FF2B5EF4-FFF2-40B4-BE49-F238E27FC236}">
                <a16:creationId xmlns:a16="http://schemas.microsoft.com/office/drawing/2014/main" id="{AA7150EB-D92B-C450-9558-0D39CD35C849}"/>
              </a:ext>
            </a:extLst>
          </p:cNvPr>
          <p:cNvSpPr>
            <a:spLocks noGrp="1"/>
          </p:cNvSpPr>
          <p:nvPr>
            <p:ph type="body" sz="quarter" idx="22" hasCustomPrompt="1"/>
          </p:nvPr>
        </p:nvSpPr>
        <p:spPr>
          <a:xfrm>
            <a:off x="413915" y="833532"/>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Tree>
    <p:extLst>
      <p:ext uri="{BB962C8B-B14F-4D97-AF65-F5344CB8AC3E}">
        <p14:creationId xmlns:p14="http://schemas.microsoft.com/office/powerpoint/2010/main" val="29184094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 Content - Tight Header">
    <p:bg>
      <p:bgPr>
        <a:solidFill>
          <a:schemeClr val="bg1"/>
        </a:solidFill>
        <a:effectLst/>
      </p:bgPr>
    </p:bg>
    <p:spTree>
      <p:nvGrpSpPr>
        <p:cNvPr id="1" name=""/>
        <p:cNvGrpSpPr/>
        <p:nvPr/>
      </p:nvGrpSpPr>
      <p:grpSpPr>
        <a:xfrm>
          <a:off x="0" y="0"/>
          <a:ext cx="0" cy="0"/>
          <a:chOff x="0" y="0"/>
          <a:chExt cx="0" cy="0"/>
        </a:xfrm>
      </p:grpSpPr>
      <p:sp>
        <p:nvSpPr>
          <p:cNvPr id="30" name="Text Placeholder 11">
            <a:extLst>
              <a:ext uri="{FF2B5EF4-FFF2-40B4-BE49-F238E27FC236}">
                <a16:creationId xmlns:a16="http://schemas.microsoft.com/office/drawing/2014/main" id="{609CABD5-CEF8-7D40-AB55-829D55FD314B}"/>
              </a:ext>
            </a:extLst>
          </p:cNvPr>
          <p:cNvSpPr>
            <a:spLocks noGrp="1"/>
          </p:cNvSpPr>
          <p:nvPr>
            <p:ph type="body" sz="quarter" idx="14" hasCustomPrompt="1"/>
          </p:nvPr>
        </p:nvSpPr>
        <p:spPr>
          <a:xfrm>
            <a:off x="1001105" y="10957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Rectangle: Single Corner Rounded 1">
            <a:extLst>
              <a:ext uri="{FF2B5EF4-FFF2-40B4-BE49-F238E27FC236}">
                <a16:creationId xmlns:a16="http://schemas.microsoft.com/office/drawing/2014/main" id="{E24568D3-44DC-E35D-6A09-5B5154DCE05F}"/>
              </a:ext>
            </a:extLst>
          </p:cNvPr>
          <p:cNvSpPr/>
          <p:nvPr userDrawn="1"/>
        </p:nvSpPr>
        <p:spPr>
          <a:xfrm flipV="1">
            <a:off x="-5910" y="0"/>
            <a:ext cx="12197910" cy="823189"/>
          </a:xfrm>
          <a:prstGeom prst="round1Rect">
            <a:avLst>
              <a:gd name="adj" fmla="val 50000"/>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1">
            <a:extLst>
              <a:ext uri="{FF2B5EF4-FFF2-40B4-BE49-F238E27FC236}">
                <a16:creationId xmlns:a16="http://schemas.microsoft.com/office/drawing/2014/main" id="{4E490143-9197-1E5C-A155-ABAF72B3B09A}"/>
              </a:ext>
            </a:extLst>
          </p:cNvPr>
          <p:cNvSpPr>
            <a:spLocks noGrp="1"/>
          </p:cNvSpPr>
          <p:nvPr>
            <p:ph type="body" sz="quarter" idx="21" hasCustomPrompt="1"/>
          </p:nvPr>
        </p:nvSpPr>
        <p:spPr>
          <a:xfrm>
            <a:off x="413915" y="163013"/>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Tree>
    <p:extLst>
      <p:ext uri="{BB962C8B-B14F-4D97-AF65-F5344CB8AC3E}">
        <p14:creationId xmlns:p14="http://schemas.microsoft.com/office/powerpoint/2010/main" val="32490790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e Chart &amp; Copy - Whit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spcBef>
                <a:spcPts val="0"/>
              </a:spcBef>
              <a:spcAft>
                <a:spcPts val="600"/>
              </a:spcAft>
            </a:pPr>
            <a:endParaRPr lang="en-US">
              <a:latin typeface="Poppins" panose="00000500000000000000" pitchFamily="2" charset="0"/>
            </a:endParaRPr>
          </a:p>
        </p:txBody>
      </p:sp>
      <p:sp>
        <p:nvSpPr>
          <p:cNvPr id="16" name="Text Placeholder 11">
            <a:extLst>
              <a:ext uri="{FF2B5EF4-FFF2-40B4-BE49-F238E27FC236}">
                <a16:creationId xmlns:a16="http://schemas.microsoft.com/office/drawing/2014/main" id="{481C071C-5A64-4146-A308-DE2C7FB11B85}"/>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460542D6-22F5-6141-8C6F-6937620487FD}"/>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2" name="TextBox 21">
            <a:extLst>
              <a:ext uri="{FF2B5EF4-FFF2-40B4-BE49-F238E27FC236}">
                <a16:creationId xmlns:a16="http://schemas.microsoft.com/office/drawing/2014/main" id="{EAD9D407-A97D-E17E-DBFA-25ABF15C9A3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DEF331A0-8630-D550-918D-B67681D6E481}"/>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2E1D5FB1-6523-35BC-D888-0047E262787E}"/>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FBA357D1-B85B-5E43-48BE-75FF66F9019B}"/>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3"/>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6A75198C-6ADB-FB44-7D03-6F5213AC312E}"/>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3612462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e Chart &amp; Copy - Blue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4C01CCF-0DB7-F246-ABF2-EC18516A0FBD}"/>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AED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Aft>
                <a:spcPts val="600"/>
              </a:spcAft>
            </a:pPr>
            <a:endParaRPr lang="en-US">
              <a:latin typeface="Poppins" panose="00000500000000000000" pitchFamily="2" charset="0"/>
            </a:endParaRPr>
          </a:p>
        </p:txBody>
      </p:sp>
      <p:sp>
        <p:nvSpPr>
          <p:cNvPr id="31" name="Text Placeholder 11">
            <a:extLst>
              <a:ext uri="{FF2B5EF4-FFF2-40B4-BE49-F238E27FC236}">
                <a16:creationId xmlns:a16="http://schemas.microsoft.com/office/drawing/2014/main" id="{441112C6-9F31-50D1-7D73-6298CB7F2E81}"/>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2" name="Text Placeholder 11">
            <a:extLst>
              <a:ext uri="{FF2B5EF4-FFF2-40B4-BE49-F238E27FC236}">
                <a16:creationId xmlns:a16="http://schemas.microsoft.com/office/drawing/2014/main" id="{C32AB5CB-C8A8-C7B0-84CC-CEA164037036}"/>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4" name="TextBox 13">
            <a:extLst>
              <a:ext uri="{FF2B5EF4-FFF2-40B4-BE49-F238E27FC236}">
                <a16:creationId xmlns:a16="http://schemas.microsoft.com/office/drawing/2014/main" id="{F8F44462-549C-8EC7-19AB-A506B51C3E6A}"/>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5" name="Text Placeholder 11">
            <a:extLst>
              <a:ext uri="{FF2B5EF4-FFF2-40B4-BE49-F238E27FC236}">
                <a16:creationId xmlns:a16="http://schemas.microsoft.com/office/drawing/2014/main" id="{EB2C4ECE-5A58-924D-D8E6-C4AE68AD8C78}"/>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6" name="Text Placeholder 11">
            <a:extLst>
              <a:ext uri="{FF2B5EF4-FFF2-40B4-BE49-F238E27FC236}">
                <a16:creationId xmlns:a16="http://schemas.microsoft.com/office/drawing/2014/main" id="{DDC83B33-527D-290B-B1B2-1DEADA31AE05}"/>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5C71BB06-BC2B-503D-C100-C1D7CF6061BD}"/>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65EE5AA7-CE9F-6795-3587-5FECAE583054}"/>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325190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e Chart &amp; Copy - Green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D1F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32" name="Text Placeholder 11">
            <a:extLst>
              <a:ext uri="{FF2B5EF4-FFF2-40B4-BE49-F238E27FC236}">
                <a16:creationId xmlns:a16="http://schemas.microsoft.com/office/drawing/2014/main" id="{F66FAE19-7B52-BB59-E57B-29D522C6BDE9}"/>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3" name="Text Placeholder 11">
            <a:extLst>
              <a:ext uri="{FF2B5EF4-FFF2-40B4-BE49-F238E27FC236}">
                <a16:creationId xmlns:a16="http://schemas.microsoft.com/office/drawing/2014/main" id="{F77B454A-E504-0EE7-A8CA-E5D9EEC2F495}"/>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7" name="TextBox 36">
            <a:extLst>
              <a:ext uri="{FF2B5EF4-FFF2-40B4-BE49-F238E27FC236}">
                <a16:creationId xmlns:a16="http://schemas.microsoft.com/office/drawing/2014/main" id="{C4228A78-C513-C604-6CB6-28BAE7604C7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21EAD907-96B1-968B-D6C2-A05E0A48B049}"/>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DA310DCE-936B-7A91-931F-F8940F242D38}"/>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4C03919D-ED94-85DD-1324-53A7CAE381DD}"/>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87A5F3DD-B4AB-BD17-596F-E74A62BFB683}"/>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162087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e Chart &amp; Copy - Pink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FFE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25" name="Text Placeholder 11">
            <a:extLst>
              <a:ext uri="{FF2B5EF4-FFF2-40B4-BE49-F238E27FC236}">
                <a16:creationId xmlns:a16="http://schemas.microsoft.com/office/drawing/2014/main" id="{02A26A26-C4B5-4D8E-73A4-981818756D94}"/>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6" name="Text Placeholder 11">
            <a:extLst>
              <a:ext uri="{FF2B5EF4-FFF2-40B4-BE49-F238E27FC236}">
                <a16:creationId xmlns:a16="http://schemas.microsoft.com/office/drawing/2014/main" id="{F8328C9E-9DA1-DF63-59C8-5F540DB4BB7E}"/>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2" name="TextBox 31">
            <a:extLst>
              <a:ext uri="{FF2B5EF4-FFF2-40B4-BE49-F238E27FC236}">
                <a16:creationId xmlns:a16="http://schemas.microsoft.com/office/drawing/2014/main" id="{4E1A6B9E-E779-E0D7-BC86-EA660E98400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F46F34F4-9E99-01A0-2C06-1C0C5E776290}"/>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77341710-98F6-F41B-8C50-352203DF2B2A}"/>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BC1EA7DC-B02A-FE29-687A-390579C75F8C}"/>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A412ECB0-A0F7-C3C3-CD7E-53BD50174983}"/>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9405285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e Chart &amp; Copy - Yellow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FFFE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25" name="Text Placeholder 11">
            <a:extLst>
              <a:ext uri="{FF2B5EF4-FFF2-40B4-BE49-F238E27FC236}">
                <a16:creationId xmlns:a16="http://schemas.microsoft.com/office/drawing/2014/main" id="{AE055DE8-0C87-1B8E-B033-C6AACEF7E883}"/>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6" name="Text Placeholder 11">
            <a:extLst>
              <a:ext uri="{FF2B5EF4-FFF2-40B4-BE49-F238E27FC236}">
                <a16:creationId xmlns:a16="http://schemas.microsoft.com/office/drawing/2014/main" id="{A7B175B1-4990-DB78-B09A-5CABDC6E0946}"/>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2" name="TextBox 31">
            <a:extLst>
              <a:ext uri="{FF2B5EF4-FFF2-40B4-BE49-F238E27FC236}">
                <a16:creationId xmlns:a16="http://schemas.microsoft.com/office/drawing/2014/main" id="{D5C357FA-846B-A0EC-644D-8C00E0D073E6}"/>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091828A5-E0F9-F12F-D6E9-03BB177B08C8}"/>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19CF92BA-CA8F-0DC8-7240-3FE5CDE3317F}"/>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0FC3A49A-8F27-4ABD-3E82-D19FBB8B20B8}"/>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A1EF4921-C4EA-38D0-FDB1-827E4E6B7F75}"/>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475033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mp; Media - Blue">
    <p:bg>
      <p:bgPr>
        <a:blipFill dpi="0" rotWithShape="1">
          <a:blip r:embed="rId2" cstate="screen">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ext Placeholder 11">
            <a:extLst>
              <a:ext uri="{FF2B5EF4-FFF2-40B4-BE49-F238E27FC236}">
                <a16:creationId xmlns:a16="http://schemas.microsoft.com/office/drawing/2014/main" id="{9A20ABB2-4946-8543-8051-832C526BDE70}"/>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5" name="Text Placeholder 11">
            <a:extLst>
              <a:ext uri="{FF2B5EF4-FFF2-40B4-BE49-F238E27FC236}">
                <a16:creationId xmlns:a16="http://schemas.microsoft.com/office/drawing/2014/main" id="{05F2301F-306F-F745-8E98-23873CA63381}"/>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7" name="Text Placeholder 11">
            <a:extLst>
              <a:ext uri="{FF2B5EF4-FFF2-40B4-BE49-F238E27FC236}">
                <a16:creationId xmlns:a16="http://schemas.microsoft.com/office/drawing/2014/main" id="{C560DF7B-AF74-3B4B-9618-C8D97385E9C0}"/>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116DB742-7748-6B47-8825-E1F742F7A393}"/>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9" name="Text Placeholder 11">
            <a:extLst>
              <a:ext uri="{FF2B5EF4-FFF2-40B4-BE49-F238E27FC236}">
                <a16:creationId xmlns:a16="http://schemas.microsoft.com/office/drawing/2014/main" id="{4D9318EE-FBC8-5864-3CD0-AE0098E538F7}"/>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E84F7B52-8D5A-AF1A-29EE-E205DB0920A2}"/>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Content Placeholder 3">
            <a:extLst>
              <a:ext uri="{FF2B5EF4-FFF2-40B4-BE49-F238E27FC236}">
                <a16:creationId xmlns:a16="http://schemas.microsoft.com/office/drawing/2014/main" id="{7D29F004-17E9-56AE-60BE-6AF7E9D45C7F}"/>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3">
            <a:extLst>
              <a:ext uri="{FF2B5EF4-FFF2-40B4-BE49-F238E27FC236}">
                <a16:creationId xmlns:a16="http://schemas.microsoft.com/office/drawing/2014/main" id="{EEA18CF2-7030-5F92-17DA-C816F4E6622B}"/>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2" name="Picture 1">
            <a:extLst>
              <a:ext uri="{FF2B5EF4-FFF2-40B4-BE49-F238E27FC236}">
                <a16:creationId xmlns:a16="http://schemas.microsoft.com/office/drawing/2014/main" id="{DEA096BC-E124-A3C8-7101-B7F957B0170C}"/>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23F19E9F-F344-6302-5340-E96D54FF215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38D216E0-7352-C52F-6A35-B80CBA184970}"/>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5600220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mp; Media - Green">
    <p:bg>
      <p:bgPr>
        <a:blipFill dpi="0" rotWithShape="1">
          <a:blip r:embed="rId2" cstate="screen">
            <a:alphaModFix amt="6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C2A4FC37-64F1-B22C-8E38-7A3C90DBFD8E}"/>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0ABC2298-01AB-ED2E-6E05-CA32FACF9EBE}"/>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8FAAEB2F-DEF2-71DD-AF98-C0A446D1229F}"/>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8EA9D7F9-BC14-C206-DFF8-5ABCD5E6E7A5}"/>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 Placeholder 11">
            <a:extLst>
              <a:ext uri="{FF2B5EF4-FFF2-40B4-BE49-F238E27FC236}">
                <a16:creationId xmlns:a16="http://schemas.microsoft.com/office/drawing/2014/main" id="{1C2A8E84-605E-EB25-4A36-3D3984B92A31}"/>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96C642D6-66F1-8A0A-CDDC-2EBC92AF862D}"/>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CA09EE3C-F0CF-8B96-88AA-6DE36F7A6CBC}"/>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9391E2F5-B870-1650-36DA-566F186BE6B9}"/>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FF3714E0-498A-B29B-94FB-DA93A6A9662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79E8BF09-B464-A1E1-02C2-01D09400BA77}"/>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1EB04BC9-BBC1-9452-43AC-4FD759F04F16}"/>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192798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mp; Media - Pink">
    <p:bg>
      <p:bgPr>
        <a:blipFill dpi="0" rotWithShape="1">
          <a:blip r:embed="rId2" cstate="screen">
            <a:alphaModFix amt="5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DDA1F39E-370E-9BF5-101D-A0A5D784F8FC}"/>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DFB8AF0D-6CCE-C411-DB47-6E723C872006}"/>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77B68DC7-43A5-C3AB-0F02-A24CE21AC048}"/>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998BAA85-672C-2406-1402-92D7361EB722}"/>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 Placeholder 11">
            <a:extLst>
              <a:ext uri="{FF2B5EF4-FFF2-40B4-BE49-F238E27FC236}">
                <a16:creationId xmlns:a16="http://schemas.microsoft.com/office/drawing/2014/main" id="{4114C635-6BF1-6FFE-A4DB-8BB78F696D88}"/>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FC530D6A-EBB8-CD26-B104-C0F70BBC946E}"/>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3E24F392-DCB7-9BFE-802F-2C3A475EA0F3}"/>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C48C1F3A-E328-D7D8-0A81-F997F4F944DC}"/>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B15771C0-93BA-5ADF-64A4-2A43F86D54F2}"/>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7EBDBA90-2059-F1EB-DC4D-1F490EC5C85F}"/>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DBE218AA-1FFB-BE5D-8642-2B04DCCE99A0}"/>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4960685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mp; Media - Yellow">
    <p:bg>
      <p:bgPr>
        <a:blipFill dpi="0" rotWithShape="1">
          <a:blip r:embed="rId2" cstate="screen">
            <a:alphaModFix amt="28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EEEF07-1889-D507-89A8-BB2EE63EB0BD}"/>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7" name="Text Placeholder 11">
            <a:extLst>
              <a:ext uri="{FF2B5EF4-FFF2-40B4-BE49-F238E27FC236}">
                <a16:creationId xmlns:a16="http://schemas.microsoft.com/office/drawing/2014/main" id="{8BEC0FC6-0311-3559-C180-50FE399D9CC5}"/>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D1F924AA-0E70-3369-B99A-AAFFD470F461}"/>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F87F5EB3-C62D-D57D-1AAE-737B9D43A07A}"/>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1FD2D1B6-81BB-517B-130B-5D9202C4FAAB}"/>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5" name="TextBox 24">
            <a:extLst>
              <a:ext uri="{FF2B5EF4-FFF2-40B4-BE49-F238E27FC236}">
                <a16:creationId xmlns:a16="http://schemas.microsoft.com/office/drawing/2014/main" id="{2DFA7EF7-2594-397E-B832-BCDBA1E0520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3" name="Text Placeholder 11">
            <a:extLst>
              <a:ext uri="{FF2B5EF4-FFF2-40B4-BE49-F238E27FC236}">
                <a16:creationId xmlns:a16="http://schemas.microsoft.com/office/drawing/2014/main" id="{C2BD26A5-F2B2-8F17-EF04-893F3851265E}"/>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FA620FFB-407F-A512-2C9D-569EEBC1E883}"/>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3F65C4A6-90EE-54F5-1CA2-BBB24F562C52}"/>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4"/>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801F7FFA-E94E-A280-B1B5-ACAC603AC4BB}"/>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4"/>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The Open University Logo">
            <a:extLst>
              <a:ext uri="{FF2B5EF4-FFF2-40B4-BE49-F238E27FC236}">
                <a16:creationId xmlns:a16="http://schemas.microsoft.com/office/drawing/2014/main" id="{5E1AC07D-4E2F-CEA1-4D8E-FFA7745DD919}"/>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9301141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8" y="0"/>
            <a:ext cx="6098726" cy="3810000"/>
          </a:xfrm>
          <a:custGeom>
            <a:avLst/>
            <a:gdLst>
              <a:gd name="connsiteX0" fmla="*/ 1626032 w 7810500"/>
              <a:gd name="connsiteY0" fmla="*/ 0 h 3810000"/>
              <a:gd name="connsiteX1" fmla="*/ 6184468 w 7810500"/>
              <a:gd name="connsiteY1" fmla="*/ 0 h 3810000"/>
              <a:gd name="connsiteX2" fmla="*/ 7810500 w 7810500"/>
              <a:gd name="connsiteY2" fmla="*/ 1626032 h 3810000"/>
              <a:gd name="connsiteX3" fmla="*/ 7810500 w 7810500"/>
              <a:gd name="connsiteY3" fmla="*/ 3625329 h 3810000"/>
              <a:gd name="connsiteX4" fmla="*/ 7625829 w 7810500"/>
              <a:gd name="connsiteY4" fmla="*/ 3810000 h 3810000"/>
              <a:gd name="connsiteX5" fmla="*/ 184671 w 7810500"/>
              <a:gd name="connsiteY5" fmla="*/ 3810000 h 3810000"/>
              <a:gd name="connsiteX6" fmla="*/ 0 w 7810500"/>
              <a:gd name="connsiteY6" fmla="*/ 3625329 h 3810000"/>
              <a:gd name="connsiteX7" fmla="*/ 0 w 7810500"/>
              <a:gd name="connsiteY7" fmla="*/ 1626032 h 3810000"/>
              <a:gd name="connsiteX8" fmla="*/ 1626032 w 7810500"/>
              <a:gd name="connsiteY8" fmla="*/ 0 h 3810000"/>
              <a:gd name="connsiteX0" fmla="*/ 1626032 w 7810500"/>
              <a:gd name="connsiteY0" fmla="*/ 0 h 3810000"/>
              <a:gd name="connsiteX1" fmla="*/ 6184468 w 7810500"/>
              <a:gd name="connsiteY1" fmla="*/ 0 h 3810000"/>
              <a:gd name="connsiteX2" fmla="*/ 7810500 w 7810500"/>
              <a:gd name="connsiteY2" fmla="*/ 3625329 h 3810000"/>
              <a:gd name="connsiteX3" fmla="*/ 7625829 w 7810500"/>
              <a:gd name="connsiteY3" fmla="*/ 3810000 h 3810000"/>
              <a:gd name="connsiteX4" fmla="*/ 184671 w 7810500"/>
              <a:gd name="connsiteY4" fmla="*/ 3810000 h 3810000"/>
              <a:gd name="connsiteX5" fmla="*/ 0 w 7810500"/>
              <a:gd name="connsiteY5" fmla="*/ 3625329 h 3810000"/>
              <a:gd name="connsiteX6" fmla="*/ 0 w 7810500"/>
              <a:gd name="connsiteY6" fmla="*/ 1626032 h 3810000"/>
              <a:gd name="connsiteX7" fmla="*/ 1626032 w 7810500"/>
              <a:gd name="connsiteY7" fmla="*/ 0 h 3810000"/>
              <a:gd name="connsiteX0" fmla="*/ 1626032 w 7963808"/>
              <a:gd name="connsiteY0" fmla="*/ 0 h 3810000"/>
              <a:gd name="connsiteX1" fmla="*/ 6184468 w 7963808"/>
              <a:gd name="connsiteY1" fmla="*/ 0 h 3810000"/>
              <a:gd name="connsiteX2" fmla="*/ 7625829 w 7963808"/>
              <a:gd name="connsiteY2" fmla="*/ 3810000 h 3810000"/>
              <a:gd name="connsiteX3" fmla="*/ 184671 w 7963808"/>
              <a:gd name="connsiteY3" fmla="*/ 3810000 h 3810000"/>
              <a:gd name="connsiteX4" fmla="*/ 0 w 7963808"/>
              <a:gd name="connsiteY4" fmla="*/ 3625329 h 3810000"/>
              <a:gd name="connsiteX5" fmla="*/ 0 w 7963808"/>
              <a:gd name="connsiteY5" fmla="*/ 1626032 h 3810000"/>
              <a:gd name="connsiteX6" fmla="*/ 1626032 w 7963808"/>
              <a:gd name="connsiteY6" fmla="*/ 0 h 3810000"/>
              <a:gd name="connsiteX0" fmla="*/ 1626032 w 6876799"/>
              <a:gd name="connsiteY0" fmla="*/ 0 h 3810000"/>
              <a:gd name="connsiteX1" fmla="*/ 6184468 w 6876799"/>
              <a:gd name="connsiteY1" fmla="*/ 0 h 3810000"/>
              <a:gd name="connsiteX2" fmla="*/ 6063729 w 6876799"/>
              <a:gd name="connsiteY2" fmla="*/ 3797300 h 3810000"/>
              <a:gd name="connsiteX3" fmla="*/ 184671 w 6876799"/>
              <a:gd name="connsiteY3" fmla="*/ 3810000 h 3810000"/>
              <a:gd name="connsiteX4" fmla="*/ 0 w 6876799"/>
              <a:gd name="connsiteY4" fmla="*/ 3625329 h 3810000"/>
              <a:gd name="connsiteX5" fmla="*/ 0 w 6876799"/>
              <a:gd name="connsiteY5" fmla="*/ 1626032 h 3810000"/>
              <a:gd name="connsiteX6" fmla="*/ 1626032 w 6876799"/>
              <a:gd name="connsiteY6" fmla="*/ 0 h 3810000"/>
              <a:gd name="connsiteX0" fmla="*/ 1626032 w 6601473"/>
              <a:gd name="connsiteY0" fmla="*/ 0 h 3810000"/>
              <a:gd name="connsiteX1" fmla="*/ 6184468 w 6601473"/>
              <a:gd name="connsiteY1" fmla="*/ 0 h 3810000"/>
              <a:gd name="connsiteX2" fmla="*/ 6063729 w 6601473"/>
              <a:gd name="connsiteY2" fmla="*/ 3797300 h 3810000"/>
              <a:gd name="connsiteX3" fmla="*/ 184671 w 6601473"/>
              <a:gd name="connsiteY3" fmla="*/ 3810000 h 3810000"/>
              <a:gd name="connsiteX4" fmla="*/ 0 w 6601473"/>
              <a:gd name="connsiteY4" fmla="*/ 3625329 h 3810000"/>
              <a:gd name="connsiteX5" fmla="*/ 0 w 6601473"/>
              <a:gd name="connsiteY5" fmla="*/ 1626032 h 3810000"/>
              <a:gd name="connsiteX6" fmla="*/ 1626032 w 6601473"/>
              <a:gd name="connsiteY6" fmla="*/ 0 h 3810000"/>
              <a:gd name="connsiteX0" fmla="*/ 1626032 w 6605873"/>
              <a:gd name="connsiteY0" fmla="*/ 0 h 3810000"/>
              <a:gd name="connsiteX1" fmla="*/ 6184468 w 6605873"/>
              <a:gd name="connsiteY1" fmla="*/ 0 h 3810000"/>
              <a:gd name="connsiteX2" fmla="*/ 6082779 w 6605873"/>
              <a:gd name="connsiteY2" fmla="*/ 3802063 h 3810000"/>
              <a:gd name="connsiteX3" fmla="*/ 184671 w 6605873"/>
              <a:gd name="connsiteY3" fmla="*/ 3810000 h 3810000"/>
              <a:gd name="connsiteX4" fmla="*/ 0 w 6605873"/>
              <a:gd name="connsiteY4" fmla="*/ 3625329 h 3810000"/>
              <a:gd name="connsiteX5" fmla="*/ 0 w 6605873"/>
              <a:gd name="connsiteY5" fmla="*/ 1626032 h 3810000"/>
              <a:gd name="connsiteX6" fmla="*/ 1626032 w 6605873"/>
              <a:gd name="connsiteY6" fmla="*/ 0 h 3810000"/>
              <a:gd name="connsiteX0" fmla="*/ 1626032 w 6524678"/>
              <a:gd name="connsiteY0" fmla="*/ 6350 h 3816350"/>
              <a:gd name="connsiteX1" fmla="*/ 6076518 w 6524678"/>
              <a:gd name="connsiteY1" fmla="*/ 0 h 3816350"/>
              <a:gd name="connsiteX2" fmla="*/ 6082779 w 6524678"/>
              <a:gd name="connsiteY2" fmla="*/ 3808413 h 3816350"/>
              <a:gd name="connsiteX3" fmla="*/ 184671 w 6524678"/>
              <a:gd name="connsiteY3" fmla="*/ 3816350 h 3816350"/>
              <a:gd name="connsiteX4" fmla="*/ 0 w 6524678"/>
              <a:gd name="connsiteY4" fmla="*/ 3631679 h 3816350"/>
              <a:gd name="connsiteX5" fmla="*/ 0 w 6524678"/>
              <a:gd name="connsiteY5" fmla="*/ 1632382 h 3816350"/>
              <a:gd name="connsiteX6" fmla="*/ 1626032 w 6524678"/>
              <a:gd name="connsiteY6" fmla="*/ 6350 h 3816350"/>
              <a:gd name="connsiteX0" fmla="*/ 1626032 w 6087407"/>
              <a:gd name="connsiteY0" fmla="*/ 6350 h 3816350"/>
              <a:gd name="connsiteX1" fmla="*/ 6076518 w 6087407"/>
              <a:gd name="connsiteY1" fmla="*/ 0 h 3816350"/>
              <a:gd name="connsiteX2" fmla="*/ 6082779 w 6087407"/>
              <a:gd name="connsiteY2" fmla="*/ 3808413 h 3816350"/>
              <a:gd name="connsiteX3" fmla="*/ 184671 w 6087407"/>
              <a:gd name="connsiteY3" fmla="*/ 3816350 h 3816350"/>
              <a:gd name="connsiteX4" fmla="*/ 0 w 6087407"/>
              <a:gd name="connsiteY4" fmla="*/ 3631679 h 3816350"/>
              <a:gd name="connsiteX5" fmla="*/ 0 w 6087407"/>
              <a:gd name="connsiteY5" fmla="*/ 1632382 h 3816350"/>
              <a:gd name="connsiteX6" fmla="*/ 1626032 w 6087407"/>
              <a:gd name="connsiteY6" fmla="*/ 6350 h 3816350"/>
              <a:gd name="connsiteX0" fmla="*/ 1626032 w 6100891"/>
              <a:gd name="connsiteY0" fmla="*/ 0 h 3810000"/>
              <a:gd name="connsiteX1" fmla="*/ 6097949 w 6100891"/>
              <a:gd name="connsiteY1" fmla="*/ 794 h 3810000"/>
              <a:gd name="connsiteX2" fmla="*/ 6082779 w 6100891"/>
              <a:gd name="connsiteY2" fmla="*/ 3802063 h 3810000"/>
              <a:gd name="connsiteX3" fmla="*/ 184671 w 6100891"/>
              <a:gd name="connsiteY3" fmla="*/ 3810000 h 3810000"/>
              <a:gd name="connsiteX4" fmla="*/ 0 w 6100891"/>
              <a:gd name="connsiteY4" fmla="*/ 3625329 h 3810000"/>
              <a:gd name="connsiteX5" fmla="*/ 0 w 6100891"/>
              <a:gd name="connsiteY5" fmla="*/ 1626032 h 3810000"/>
              <a:gd name="connsiteX6" fmla="*/ 1626032 w 6100891"/>
              <a:gd name="connsiteY6" fmla="*/ 0 h 3810000"/>
              <a:gd name="connsiteX0" fmla="*/ 1626032 w 6098322"/>
              <a:gd name="connsiteY0" fmla="*/ 0 h 3810000"/>
              <a:gd name="connsiteX1" fmla="*/ 6097949 w 6098322"/>
              <a:gd name="connsiteY1" fmla="*/ 794 h 3810000"/>
              <a:gd name="connsiteX2" fmla="*/ 6082779 w 6098322"/>
              <a:gd name="connsiteY2" fmla="*/ 3802063 h 3810000"/>
              <a:gd name="connsiteX3" fmla="*/ 184671 w 6098322"/>
              <a:gd name="connsiteY3" fmla="*/ 3810000 h 3810000"/>
              <a:gd name="connsiteX4" fmla="*/ 0 w 6098322"/>
              <a:gd name="connsiteY4" fmla="*/ 3625329 h 3810000"/>
              <a:gd name="connsiteX5" fmla="*/ 0 w 6098322"/>
              <a:gd name="connsiteY5" fmla="*/ 1626032 h 3810000"/>
              <a:gd name="connsiteX6" fmla="*/ 1626032 w 6098322"/>
              <a:gd name="connsiteY6" fmla="*/ 0 h 3810000"/>
              <a:gd name="connsiteX0" fmla="*/ 1626032 w 6102062"/>
              <a:gd name="connsiteY0" fmla="*/ 0 h 3810000"/>
              <a:gd name="connsiteX1" fmla="*/ 6097949 w 6102062"/>
              <a:gd name="connsiteY1" fmla="*/ 794 h 3810000"/>
              <a:gd name="connsiteX2" fmla="*/ 6097066 w 6102062"/>
              <a:gd name="connsiteY2" fmla="*/ 3806825 h 3810000"/>
              <a:gd name="connsiteX3" fmla="*/ 184671 w 6102062"/>
              <a:gd name="connsiteY3" fmla="*/ 3810000 h 3810000"/>
              <a:gd name="connsiteX4" fmla="*/ 0 w 6102062"/>
              <a:gd name="connsiteY4" fmla="*/ 3625329 h 3810000"/>
              <a:gd name="connsiteX5" fmla="*/ 0 w 6102062"/>
              <a:gd name="connsiteY5" fmla="*/ 1626032 h 3810000"/>
              <a:gd name="connsiteX6" fmla="*/ 1626032 w 6102062"/>
              <a:gd name="connsiteY6" fmla="*/ 0 h 3810000"/>
              <a:gd name="connsiteX0" fmla="*/ 1626032 w 6098726"/>
              <a:gd name="connsiteY0" fmla="*/ 0 h 3810000"/>
              <a:gd name="connsiteX1" fmla="*/ 6097949 w 6098726"/>
              <a:gd name="connsiteY1" fmla="*/ 794 h 3810000"/>
              <a:gd name="connsiteX2" fmla="*/ 6097066 w 6098726"/>
              <a:gd name="connsiteY2" fmla="*/ 3806825 h 3810000"/>
              <a:gd name="connsiteX3" fmla="*/ 184671 w 6098726"/>
              <a:gd name="connsiteY3" fmla="*/ 3810000 h 3810000"/>
              <a:gd name="connsiteX4" fmla="*/ 0 w 6098726"/>
              <a:gd name="connsiteY4" fmla="*/ 3625329 h 3810000"/>
              <a:gd name="connsiteX5" fmla="*/ 0 w 6098726"/>
              <a:gd name="connsiteY5" fmla="*/ 1626032 h 3810000"/>
              <a:gd name="connsiteX6" fmla="*/ 1626032 w 6098726"/>
              <a:gd name="connsiteY6" fmla="*/ 0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726" h="3810000">
                <a:moveTo>
                  <a:pt x="1626032" y="0"/>
                </a:moveTo>
                <a:lnTo>
                  <a:pt x="6097949" y="794"/>
                </a:lnTo>
                <a:cubicBezTo>
                  <a:pt x="6100171" y="1699419"/>
                  <a:pt x="6096907" y="2640806"/>
                  <a:pt x="6097066" y="3806825"/>
                </a:cubicBezTo>
                <a:lnTo>
                  <a:pt x="184671" y="3810000"/>
                </a:lnTo>
                <a:cubicBezTo>
                  <a:pt x="82680" y="3810000"/>
                  <a:pt x="0" y="3727320"/>
                  <a:pt x="0" y="3625329"/>
                </a:cubicBezTo>
                <a:lnTo>
                  <a:pt x="0" y="1626032"/>
                </a:lnTo>
                <a:cubicBezTo>
                  <a:pt x="0" y="727999"/>
                  <a:pt x="727999" y="0"/>
                  <a:pt x="1626032" y="0"/>
                </a:cubicBezTo>
                <a:close/>
              </a:path>
            </a:pathLst>
          </a:custGeom>
        </p:spPr>
        <p:txBody>
          <a:bodyPr>
            <a:normAutofit/>
          </a:bodyPr>
          <a:lstStyle>
            <a:lvl1pPr marL="0" indent="0" algn="r">
              <a:buNone/>
              <a:defRPr sz="1800">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10" name="Picture 9">
            <a:extLst>
              <a:ext uri="{FF2B5EF4-FFF2-40B4-BE49-F238E27FC236}">
                <a16:creationId xmlns:a16="http://schemas.microsoft.com/office/drawing/2014/main" id="{0828ED38-053B-074D-A6A5-1C9374EA7F4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3810000"/>
            <a:ext cx="6096000" cy="3048000"/>
          </a:xfrm>
          <a:prstGeom prst="rect">
            <a:avLst/>
          </a:prstGeom>
        </p:spPr>
      </p:pic>
      <p:sp>
        <p:nvSpPr>
          <p:cNvPr id="12" name="Text Placeholder 11">
            <a:extLst>
              <a:ext uri="{FF2B5EF4-FFF2-40B4-BE49-F238E27FC236}">
                <a16:creationId xmlns:a16="http://schemas.microsoft.com/office/drawing/2014/main" id="{25F86F0A-6A1A-3248-8370-3930F881013A}"/>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7" name="Text Placeholder 11">
            <a:extLst>
              <a:ext uri="{FF2B5EF4-FFF2-40B4-BE49-F238E27FC236}">
                <a16:creationId xmlns:a16="http://schemas.microsoft.com/office/drawing/2014/main" id="{01B5291B-A0B5-0A34-5C7E-79E2E3F68ACC}"/>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2" name="Text Placeholder 11">
            <a:extLst>
              <a:ext uri="{FF2B5EF4-FFF2-40B4-BE49-F238E27FC236}">
                <a16:creationId xmlns:a16="http://schemas.microsoft.com/office/drawing/2014/main" id="{8D5457D4-902F-B0A0-0CA3-AB0C3D54F72F}"/>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 name</a:t>
            </a:r>
          </a:p>
        </p:txBody>
      </p:sp>
      <p:sp>
        <p:nvSpPr>
          <p:cNvPr id="3" name="Text Placeholder 11">
            <a:extLst>
              <a:ext uri="{FF2B5EF4-FFF2-40B4-BE49-F238E27FC236}">
                <a16:creationId xmlns:a16="http://schemas.microsoft.com/office/drawing/2014/main" id="{14F31047-4864-D68A-2944-4FD900DC0466}"/>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04D3CA51-9B82-D8B8-96F1-42FE5F9B17AD}"/>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4" name="Picture 13" descr="The Open University Logo">
            <a:extLst>
              <a:ext uri="{FF2B5EF4-FFF2-40B4-BE49-F238E27FC236}">
                <a16:creationId xmlns:a16="http://schemas.microsoft.com/office/drawing/2014/main" id="{41C1F544-4F91-82A6-00C9-2CD07BD90F6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2015915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Full Content - Tight Header">
    <p:bg>
      <p:bgPr>
        <a:solidFill>
          <a:schemeClr val="bg1"/>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Rectangle: Single Corner Rounded 1">
            <a:extLst>
              <a:ext uri="{FF2B5EF4-FFF2-40B4-BE49-F238E27FC236}">
                <a16:creationId xmlns:a16="http://schemas.microsoft.com/office/drawing/2014/main" id="{E24568D3-44DC-E35D-6A09-5B5154DCE05F}"/>
              </a:ext>
            </a:extLst>
          </p:cNvPr>
          <p:cNvSpPr/>
          <p:nvPr userDrawn="1"/>
        </p:nvSpPr>
        <p:spPr>
          <a:xfrm flipV="1">
            <a:off x="-5910" y="0"/>
            <a:ext cx="12197910" cy="823189"/>
          </a:xfrm>
          <a:prstGeom prst="round1Rect">
            <a:avLst>
              <a:gd name="adj" fmla="val 50000"/>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1">
            <a:extLst>
              <a:ext uri="{FF2B5EF4-FFF2-40B4-BE49-F238E27FC236}">
                <a16:creationId xmlns:a16="http://schemas.microsoft.com/office/drawing/2014/main" id="{4E490143-9197-1E5C-A155-ABAF72B3B09A}"/>
              </a:ext>
            </a:extLst>
          </p:cNvPr>
          <p:cNvSpPr>
            <a:spLocks noGrp="1"/>
          </p:cNvSpPr>
          <p:nvPr>
            <p:ph type="body" sz="quarter" idx="21" hasCustomPrompt="1"/>
          </p:nvPr>
        </p:nvSpPr>
        <p:spPr>
          <a:xfrm>
            <a:off x="413915" y="163013"/>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4" name="Text Placeholder 11">
            <a:extLst>
              <a:ext uri="{FF2B5EF4-FFF2-40B4-BE49-F238E27FC236}">
                <a16:creationId xmlns:a16="http://schemas.microsoft.com/office/drawing/2014/main" id="{661C6824-08DF-793D-EE9A-11375C227AF3}"/>
              </a:ext>
            </a:extLst>
          </p:cNvPr>
          <p:cNvSpPr>
            <a:spLocks noGrp="1"/>
          </p:cNvSpPr>
          <p:nvPr>
            <p:ph type="body" sz="quarter" idx="22" hasCustomPrompt="1"/>
          </p:nvPr>
        </p:nvSpPr>
        <p:spPr>
          <a:xfrm>
            <a:off x="1001105" y="10957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chemeClr val="tx1"/>
                </a:solidFill>
                <a:latin typeface="+mn-lt"/>
                <a:cs typeface="Poppins" panose="00000500000000000000" pitchFamily="2" charset="0"/>
              </a:defRPr>
            </a:lvl1pPr>
            <a:lvl2pPr marL="457200" indent="0">
              <a:buNone/>
              <a:defRPr sz="1500">
                <a:ln>
                  <a:noFill/>
                </a:ln>
                <a:solidFill>
                  <a:schemeClr val="tx1"/>
                </a:solidFill>
                <a:latin typeface="+mn-lt"/>
              </a:defRPr>
            </a:lvl2pPr>
            <a:lvl3pPr>
              <a:defRPr sz="1500">
                <a:ln>
                  <a:noFill/>
                </a:ln>
                <a:solidFill>
                  <a:schemeClr val="tx1"/>
                </a:solidFill>
              </a:defRPr>
            </a:lvl3pPr>
            <a:lvl4pPr>
              <a:defRPr sz="1500">
                <a:ln>
                  <a:noFill/>
                </a:ln>
                <a:solidFill>
                  <a:schemeClr val="tx1"/>
                </a:solidFill>
              </a:defRPr>
            </a:lvl4pPr>
            <a:lvl5pPr>
              <a:defRPr sz="1500">
                <a:ln>
                  <a:noFill/>
                </a:ln>
                <a:solidFill>
                  <a:schemeClr val="tx1"/>
                </a:solidFill>
              </a:defRPr>
            </a:lvl5pPr>
            <a:lvl6pPr>
              <a:defRPr sz="1500">
                <a:solidFill>
                  <a:schemeClr val="tx1"/>
                </a:solidFill>
              </a:defRPr>
            </a:lvl6pPr>
            <a:lvl7pPr>
              <a:defRPr sz="1500">
                <a:solidFill>
                  <a:schemeClr val="tx1"/>
                </a:solidFill>
              </a:defRPr>
            </a:lvl7pPr>
            <a:lvl8pPr>
              <a:defRPr sz="1500">
                <a:solidFill>
                  <a:schemeClr val="tx1"/>
                </a:solidFill>
              </a:defRPr>
            </a:lvl8pPr>
            <a:lvl9pPr>
              <a:defRPr sz="1500">
                <a:solidFill>
                  <a:schemeClr val="tx1"/>
                </a:solidFill>
              </a:defRPr>
            </a:lvl9pPr>
          </a:lstStyle>
          <a:p>
            <a:pPr lvl="0"/>
            <a:r>
              <a:rPr lang="en-GB"/>
              <a:t>Body copy goes here.</a:t>
            </a:r>
          </a:p>
        </p:txBody>
      </p:sp>
    </p:spTree>
    <p:extLst>
      <p:ext uri="{BB962C8B-B14F-4D97-AF65-F5344CB8AC3E}">
        <p14:creationId xmlns:p14="http://schemas.microsoft.com/office/powerpoint/2010/main" val="20345201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0F6A6-3F7C-4265-2AA8-C5FB32BC6EBE}"/>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4A598764-1C9F-77C5-713B-F309252AB2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Tree>
    <p:extLst>
      <p:ext uri="{BB962C8B-B14F-4D97-AF65-F5344CB8AC3E}">
        <p14:creationId xmlns:p14="http://schemas.microsoft.com/office/powerpoint/2010/main" val="21351126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2A4F-1EB3-904B-18D4-7CEAB837D0E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FA68717-C53E-22E5-AC55-AFE6ECE3EB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5855123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30CC7-6D74-EA47-15BD-433A0329D37F}"/>
              </a:ext>
            </a:extLst>
          </p:cNvPr>
          <p:cNvSpPr>
            <a:spLocks noGrp="1"/>
          </p:cNvSpPr>
          <p:nvPr>
            <p:ph type="title"/>
          </p:nvPr>
        </p:nvSpPr>
        <p:spPr>
          <a:xfrm>
            <a:off x="371476" y="333375"/>
            <a:ext cx="4400550" cy="1724025"/>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CF56827-03FC-9F40-7CCD-3FADC19AA4E5}"/>
              </a:ext>
            </a:extLst>
          </p:cNvPr>
          <p:cNvSpPr>
            <a:spLocks noGrp="1"/>
          </p:cNvSpPr>
          <p:nvPr>
            <p:ph type="pic" idx="1"/>
          </p:nvPr>
        </p:nvSpPr>
        <p:spPr>
          <a:xfrm>
            <a:off x="5183188" y="333375"/>
            <a:ext cx="6637336" cy="502945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13476FC-4E2A-281B-A520-8241C3E3B739}"/>
              </a:ext>
            </a:extLst>
          </p:cNvPr>
          <p:cNvSpPr>
            <a:spLocks noGrp="1"/>
          </p:cNvSpPr>
          <p:nvPr>
            <p:ph type="body" sz="half" idx="2"/>
          </p:nvPr>
        </p:nvSpPr>
        <p:spPr>
          <a:xfrm>
            <a:off x="371476" y="2057399"/>
            <a:ext cx="4400550" cy="44672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0519651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Picture with Caption">
    <p:bg>
      <p:bgPr>
        <a:solidFill>
          <a:schemeClr val="accent2"/>
        </a:solidFill>
        <a:effectLst/>
      </p:bgPr>
    </p:bg>
    <p:spTree>
      <p:nvGrpSpPr>
        <p:cNvPr id="1" name=""/>
        <p:cNvGrpSpPr/>
        <p:nvPr/>
      </p:nvGrpSpPr>
      <p:grpSpPr>
        <a:xfrm>
          <a:off x="0" y="0"/>
          <a:ext cx="0" cy="0"/>
          <a:chOff x="0" y="0"/>
          <a:chExt cx="0" cy="0"/>
        </a:xfrm>
      </p:grpSpPr>
      <p:pic>
        <p:nvPicPr>
          <p:cNvPr id="5" name="Picture 4" descr="People sitting at a table in a library&#10;&#10;Description automatically generated">
            <a:extLst>
              <a:ext uri="{FF2B5EF4-FFF2-40B4-BE49-F238E27FC236}">
                <a16:creationId xmlns:a16="http://schemas.microsoft.com/office/drawing/2014/main" id="{FAC4F812-F613-6E72-05A6-09C3BB169DB8}"/>
              </a:ext>
            </a:extLst>
          </p:cNvPr>
          <p:cNvPicPr>
            <a:picLocks noChangeAspect="1"/>
          </p:cNvPicPr>
          <p:nvPr userDrawn="1"/>
        </p:nvPicPr>
        <p:blipFill>
          <a:blip r:embed="rId2"/>
          <a:stretch>
            <a:fillRect/>
          </a:stretch>
        </p:blipFill>
        <p:spPr>
          <a:xfrm>
            <a:off x="6096000" y="0"/>
            <a:ext cx="6096249" cy="6858000"/>
          </a:xfrm>
          <a:prstGeom prst="rect">
            <a:avLst/>
          </a:prstGeom>
        </p:spPr>
      </p:pic>
      <p:pic>
        <p:nvPicPr>
          <p:cNvPr id="7" name="Picture 6">
            <a:extLst>
              <a:ext uri="{FF2B5EF4-FFF2-40B4-BE49-F238E27FC236}">
                <a16:creationId xmlns:a16="http://schemas.microsoft.com/office/drawing/2014/main" id="{8E98ABF9-D658-82FF-F959-C3CEA855F400}"/>
              </a:ext>
            </a:extLst>
          </p:cNvPr>
          <p:cNvPicPr>
            <a:picLocks noChangeAspect="1"/>
          </p:cNvPicPr>
          <p:nvPr userDrawn="1"/>
        </p:nvPicPr>
        <p:blipFill>
          <a:blip r:embed="rId3"/>
          <a:srcRect/>
          <a:stretch/>
        </p:blipFill>
        <p:spPr>
          <a:xfrm>
            <a:off x="10010699" y="5956075"/>
            <a:ext cx="1816864" cy="536800"/>
          </a:xfrm>
          <a:prstGeom prst="rect">
            <a:avLst/>
          </a:prstGeom>
        </p:spPr>
      </p:pic>
      <p:sp>
        <p:nvSpPr>
          <p:cNvPr id="4" name="Text Placeholder 3">
            <a:extLst>
              <a:ext uri="{FF2B5EF4-FFF2-40B4-BE49-F238E27FC236}">
                <a16:creationId xmlns:a16="http://schemas.microsoft.com/office/drawing/2014/main" id="{113476FC-4E2A-281B-A520-8241C3E3B739}"/>
              </a:ext>
            </a:extLst>
          </p:cNvPr>
          <p:cNvSpPr>
            <a:spLocks noGrp="1"/>
          </p:cNvSpPr>
          <p:nvPr>
            <p:ph type="body" sz="half" idx="2"/>
          </p:nvPr>
        </p:nvSpPr>
        <p:spPr>
          <a:xfrm>
            <a:off x="371475" y="2057399"/>
            <a:ext cx="5459981" cy="44672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2" name="Title 1">
            <a:extLst>
              <a:ext uri="{FF2B5EF4-FFF2-40B4-BE49-F238E27FC236}">
                <a16:creationId xmlns:a16="http://schemas.microsoft.com/office/drawing/2014/main" id="{72130CC7-6D74-EA47-15BD-433A0329D37F}"/>
              </a:ext>
            </a:extLst>
          </p:cNvPr>
          <p:cNvSpPr>
            <a:spLocks noGrp="1"/>
          </p:cNvSpPr>
          <p:nvPr>
            <p:ph type="title"/>
          </p:nvPr>
        </p:nvSpPr>
        <p:spPr>
          <a:xfrm>
            <a:off x="371475" y="333375"/>
            <a:ext cx="5459981" cy="1724025"/>
          </a:xfrm>
        </p:spPr>
        <p:txBody>
          <a:bodyPr anchor="b"/>
          <a:lstStyle>
            <a:lvl1pPr>
              <a:defRPr sz="3200"/>
            </a:lvl1pPr>
          </a:lstStyle>
          <a:p>
            <a:r>
              <a:rPr lang="en-GB"/>
              <a:t>Click to edit Master title style</a:t>
            </a:r>
          </a:p>
        </p:txBody>
      </p:sp>
    </p:spTree>
    <p:extLst>
      <p:ext uri="{BB962C8B-B14F-4D97-AF65-F5344CB8AC3E}">
        <p14:creationId xmlns:p14="http://schemas.microsoft.com/office/powerpoint/2010/main" val="26215887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Picture with Caption">
    <p:bg>
      <p:bgPr>
        <a:solidFill>
          <a:schemeClr val="accent3"/>
        </a:solidFill>
        <a:effectLst/>
      </p:bgPr>
    </p:bg>
    <p:spTree>
      <p:nvGrpSpPr>
        <p:cNvPr id="1" name=""/>
        <p:cNvGrpSpPr/>
        <p:nvPr/>
      </p:nvGrpSpPr>
      <p:grpSpPr>
        <a:xfrm>
          <a:off x="0" y="0"/>
          <a:ext cx="0" cy="0"/>
          <a:chOff x="0" y="0"/>
          <a:chExt cx="0" cy="0"/>
        </a:xfrm>
      </p:grpSpPr>
      <p:pic>
        <p:nvPicPr>
          <p:cNvPr id="7" name="Picture 6" descr="A person and person posing for a picture&#10;&#10;Description automatically generated">
            <a:extLst>
              <a:ext uri="{FF2B5EF4-FFF2-40B4-BE49-F238E27FC236}">
                <a16:creationId xmlns:a16="http://schemas.microsoft.com/office/drawing/2014/main" id="{EB7FA499-FEFE-5BFA-5F70-CD6D730C760C}"/>
              </a:ext>
            </a:extLst>
          </p:cNvPr>
          <p:cNvPicPr>
            <a:picLocks noChangeAspect="1"/>
          </p:cNvPicPr>
          <p:nvPr userDrawn="1"/>
        </p:nvPicPr>
        <p:blipFill>
          <a:blip r:embed="rId2"/>
          <a:stretch>
            <a:fillRect/>
          </a:stretch>
        </p:blipFill>
        <p:spPr>
          <a:xfrm>
            <a:off x="6096000" y="0"/>
            <a:ext cx="6096249" cy="6858000"/>
          </a:xfrm>
          <a:prstGeom prst="rect">
            <a:avLst/>
          </a:prstGeom>
        </p:spPr>
      </p:pic>
      <p:pic>
        <p:nvPicPr>
          <p:cNvPr id="3" name="Picture 2">
            <a:extLst>
              <a:ext uri="{FF2B5EF4-FFF2-40B4-BE49-F238E27FC236}">
                <a16:creationId xmlns:a16="http://schemas.microsoft.com/office/drawing/2014/main" id="{D274026A-4BBF-6A94-4811-09272F04E6F5}"/>
              </a:ext>
            </a:extLst>
          </p:cNvPr>
          <p:cNvPicPr>
            <a:picLocks noChangeAspect="1"/>
          </p:cNvPicPr>
          <p:nvPr userDrawn="1"/>
        </p:nvPicPr>
        <p:blipFill>
          <a:blip r:embed="rId3"/>
          <a:srcRect/>
          <a:stretch/>
        </p:blipFill>
        <p:spPr>
          <a:xfrm>
            <a:off x="10010700" y="5956075"/>
            <a:ext cx="1816861" cy="536800"/>
          </a:xfrm>
          <a:prstGeom prst="rect">
            <a:avLst/>
          </a:prstGeom>
        </p:spPr>
      </p:pic>
      <p:sp>
        <p:nvSpPr>
          <p:cNvPr id="2" name="Title 1">
            <a:extLst>
              <a:ext uri="{FF2B5EF4-FFF2-40B4-BE49-F238E27FC236}">
                <a16:creationId xmlns:a16="http://schemas.microsoft.com/office/drawing/2014/main" id="{72130CC7-6D74-EA47-15BD-433A0329D37F}"/>
              </a:ext>
            </a:extLst>
          </p:cNvPr>
          <p:cNvSpPr>
            <a:spLocks noGrp="1"/>
          </p:cNvSpPr>
          <p:nvPr>
            <p:ph type="title"/>
          </p:nvPr>
        </p:nvSpPr>
        <p:spPr>
          <a:xfrm>
            <a:off x="371475" y="333375"/>
            <a:ext cx="5459981" cy="1724025"/>
          </a:xfrm>
        </p:spPr>
        <p:txBody>
          <a:bodyPr anchor="b"/>
          <a:lstStyle>
            <a:lvl1pPr>
              <a:defRPr sz="3200"/>
            </a:lvl1pPr>
          </a:lstStyle>
          <a:p>
            <a:r>
              <a:rPr lang="en-GB"/>
              <a:t>Click to edit Master title style</a:t>
            </a:r>
          </a:p>
        </p:txBody>
      </p:sp>
      <p:sp>
        <p:nvSpPr>
          <p:cNvPr id="4" name="Text Placeholder 3">
            <a:extLst>
              <a:ext uri="{FF2B5EF4-FFF2-40B4-BE49-F238E27FC236}">
                <a16:creationId xmlns:a16="http://schemas.microsoft.com/office/drawing/2014/main" id="{113476FC-4E2A-281B-A520-8241C3E3B739}"/>
              </a:ext>
            </a:extLst>
          </p:cNvPr>
          <p:cNvSpPr>
            <a:spLocks noGrp="1"/>
          </p:cNvSpPr>
          <p:nvPr>
            <p:ph type="body" sz="half" idx="2"/>
          </p:nvPr>
        </p:nvSpPr>
        <p:spPr>
          <a:xfrm>
            <a:off x="371475" y="2057399"/>
            <a:ext cx="5459981" cy="44672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19374045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Picture with Caption">
    <p:bg>
      <p:bgPr>
        <a:solidFill>
          <a:schemeClr val="accent6"/>
        </a:solidFill>
        <a:effectLst/>
      </p:bgPr>
    </p:bg>
    <p:spTree>
      <p:nvGrpSpPr>
        <p:cNvPr id="1" name=""/>
        <p:cNvGrpSpPr/>
        <p:nvPr/>
      </p:nvGrpSpPr>
      <p:grpSpPr>
        <a:xfrm>
          <a:off x="0" y="0"/>
          <a:ext cx="0" cy="0"/>
          <a:chOff x="0" y="0"/>
          <a:chExt cx="0" cy="0"/>
        </a:xfrm>
      </p:grpSpPr>
      <p:pic>
        <p:nvPicPr>
          <p:cNvPr id="5" name="Picture 4" descr="A building with a glass wall and a city in the background&#10;&#10;Description automatically generated">
            <a:extLst>
              <a:ext uri="{FF2B5EF4-FFF2-40B4-BE49-F238E27FC236}">
                <a16:creationId xmlns:a16="http://schemas.microsoft.com/office/drawing/2014/main" id="{9254657E-E816-695B-94ED-41BCE1E763CE}"/>
              </a:ext>
            </a:extLst>
          </p:cNvPr>
          <p:cNvPicPr>
            <a:picLocks noChangeAspect="1"/>
          </p:cNvPicPr>
          <p:nvPr userDrawn="1"/>
        </p:nvPicPr>
        <p:blipFill>
          <a:blip r:embed="rId2"/>
          <a:stretch>
            <a:fillRect/>
          </a:stretch>
        </p:blipFill>
        <p:spPr>
          <a:xfrm>
            <a:off x="6096000" y="0"/>
            <a:ext cx="6096249" cy="6858000"/>
          </a:xfrm>
          <a:prstGeom prst="rect">
            <a:avLst/>
          </a:prstGeom>
        </p:spPr>
      </p:pic>
      <p:pic>
        <p:nvPicPr>
          <p:cNvPr id="7" name="Picture 6">
            <a:extLst>
              <a:ext uri="{FF2B5EF4-FFF2-40B4-BE49-F238E27FC236}">
                <a16:creationId xmlns:a16="http://schemas.microsoft.com/office/drawing/2014/main" id="{8E98ABF9-D658-82FF-F959-C3CEA855F400}"/>
              </a:ext>
            </a:extLst>
          </p:cNvPr>
          <p:cNvPicPr>
            <a:picLocks noChangeAspect="1"/>
          </p:cNvPicPr>
          <p:nvPr userDrawn="1"/>
        </p:nvPicPr>
        <p:blipFill>
          <a:blip r:embed="rId3"/>
          <a:srcRect/>
          <a:stretch/>
        </p:blipFill>
        <p:spPr>
          <a:xfrm>
            <a:off x="10003661" y="333375"/>
            <a:ext cx="1816864" cy="536800"/>
          </a:xfrm>
          <a:prstGeom prst="rect">
            <a:avLst/>
          </a:prstGeom>
        </p:spPr>
      </p:pic>
      <p:sp>
        <p:nvSpPr>
          <p:cNvPr id="2" name="Title 1">
            <a:extLst>
              <a:ext uri="{FF2B5EF4-FFF2-40B4-BE49-F238E27FC236}">
                <a16:creationId xmlns:a16="http://schemas.microsoft.com/office/drawing/2014/main" id="{72130CC7-6D74-EA47-15BD-433A0329D37F}"/>
              </a:ext>
            </a:extLst>
          </p:cNvPr>
          <p:cNvSpPr>
            <a:spLocks noGrp="1"/>
          </p:cNvSpPr>
          <p:nvPr>
            <p:ph type="title"/>
          </p:nvPr>
        </p:nvSpPr>
        <p:spPr>
          <a:xfrm>
            <a:off x="371475" y="333375"/>
            <a:ext cx="5459981" cy="1724025"/>
          </a:xfrm>
        </p:spPr>
        <p:txBody>
          <a:bodyPr anchor="b"/>
          <a:lstStyle>
            <a:lvl1pPr>
              <a:defRPr sz="3200"/>
            </a:lvl1pPr>
          </a:lstStyle>
          <a:p>
            <a:r>
              <a:rPr lang="en-GB"/>
              <a:t>Click to edit Master title style</a:t>
            </a:r>
          </a:p>
        </p:txBody>
      </p:sp>
      <p:sp>
        <p:nvSpPr>
          <p:cNvPr id="4" name="Text Placeholder 3">
            <a:extLst>
              <a:ext uri="{FF2B5EF4-FFF2-40B4-BE49-F238E27FC236}">
                <a16:creationId xmlns:a16="http://schemas.microsoft.com/office/drawing/2014/main" id="{113476FC-4E2A-281B-A520-8241C3E3B739}"/>
              </a:ext>
            </a:extLst>
          </p:cNvPr>
          <p:cNvSpPr>
            <a:spLocks noGrp="1"/>
          </p:cNvSpPr>
          <p:nvPr>
            <p:ph type="body" sz="half" idx="2"/>
          </p:nvPr>
        </p:nvSpPr>
        <p:spPr>
          <a:xfrm>
            <a:off x="371475" y="2057399"/>
            <a:ext cx="5459981" cy="44672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6069919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E98ABF9-D658-82FF-F959-C3CEA855F400}"/>
              </a:ext>
            </a:extLst>
          </p:cNvPr>
          <p:cNvPicPr>
            <a:picLocks noChangeAspect="1"/>
          </p:cNvPicPr>
          <p:nvPr userDrawn="1"/>
        </p:nvPicPr>
        <p:blipFill>
          <a:blip r:embed="rId2"/>
          <a:srcRect/>
          <a:stretch/>
        </p:blipFill>
        <p:spPr>
          <a:xfrm>
            <a:off x="10010699" y="5956075"/>
            <a:ext cx="1816864" cy="536800"/>
          </a:xfrm>
          <a:prstGeom prst="rect">
            <a:avLst/>
          </a:prstGeom>
        </p:spPr>
      </p:pic>
      <p:pic>
        <p:nvPicPr>
          <p:cNvPr id="8" name="Picture 7" descr="A person and person looking at a computer&#10;&#10;Description automatically generated">
            <a:extLst>
              <a:ext uri="{FF2B5EF4-FFF2-40B4-BE49-F238E27FC236}">
                <a16:creationId xmlns:a16="http://schemas.microsoft.com/office/drawing/2014/main" id="{95A150C2-8280-90DA-3A31-A6454F4C0BDF}"/>
              </a:ext>
            </a:extLst>
          </p:cNvPr>
          <p:cNvPicPr>
            <a:picLocks noChangeAspect="1"/>
          </p:cNvPicPr>
          <p:nvPr userDrawn="1"/>
        </p:nvPicPr>
        <p:blipFill>
          <a:blip r:embed="rId3"/>
          <a:stretch>
            <a:fillRect/>
          </a:stretch>
        </p:blipFill>
        <p:spPr>
          <a:xfrm>
            <a:off x="6095751" y="-17187"/>
            <a:ext cx="6096249" cy="6858000"/>
          </a:xfrm>
          <a:prstGeom prst="rect">
            <a:avLst/>
          </a:prstGeom>
        </p:spPr>
      </p:pic>
      <p:sp>
        <p:nvSpPr>
          <p:cNvPr id="4" name="Text Placeholder 3">
            <a:extLst>
              <a:ext uri="{FF2B5EF4-FFF2-40B4-BE49-F238E27FC236}">
                <a16:creationId xmlns:a16="http://schemas.microsoft.com/office/drawing/2014/main" id="{113476FC-4E2A-281B-A520-8241C3E3B739}"/>
              </a:ext>
            </a:extLst>
          </p:cNvPr>
          <p:cNvSpPr>
            <a:spLocks noGrp="1"/>
          </p:cNvSpPr>
          <p:nvPr>
            <p:ph type="body" sz="half" idx="2"/>
          </p:nvPr>
        </p:nvSpPr>
        <p:spPr>
          <a:xfrm>
            <a:off x="371475" y="2057399"/>
            <a:ext cx="5459981" cy="44672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2" name="Title 1">
            <a:extLst>
              <a:ext uri="{FF2B5EF4-FFF2-40B4-BE49-F238E27FC236}">
                <a16:creationId xmlns:a16="http://schemas.microsoft.com/office/drawing/2014/main" id="{72130CC7-6D74-EA47-15BD-433A0329D37F}"/>
              </a:ext>
            </a:extLst>
          </p:cNvPr>
          <p:cNvSpPr>
            <a:spLocks noGrp="1"/>
          </p:cNvSpPr>
          <p:nvPr>
            <p:ph type="title"/>
          </p:nvPr>
        </p:nvSpPr>
        <p:spPr>
          <a:xfrm>
            <a:off x="371475" y="333375"/>
            <a:ext cx="5459981" cy="1724025"/>
          </a:xfrm>
        </p:spPr>
        <p:txBody>
          <a:bodyPr anchor="b"/>
          <a:lstStyle>
            <a:lvl1pPr>
              <a:defRPr sz="3200"/>
            </a:lvl1pPr>
          </a:lstStyle>
          <a:p>
            <a:r>
              <a:rPr lang="en-GB"/>
              <a:t>Click to edit Master title style</a:t>
            </a:r>
          </a:p>
        </p:txBody>
      </p:sp>
    </p:spTree>
    <p:extLst>
      <p:ext uri="{BB962C8B-B14F-4D97-AF65-F5344CB8AC3E}">
        <p14:creationId xmlns:p14="http://schemas.microsoft.com/office/powerpoint/2010/main" val="39355543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B0E151-7736-2E68-57F1-DF861B7F8C99}"/>
              </a:ext>
            </a:extLst>
          </p:cNvPr>
          <p:cNvPicPr>
            <a:picLocks noChangeAspect="1"/>
          </p:cNvPicPr>
          <p:nvPr userDrawn="1"/>
        </p:nvPicPr>
        <p:blipFill>
          <a:blip r:embed="rId2"/>
          <a:srcRect/>
          <a:stretch/>
        </p:blipFill>
        <p:spPr>
          <a:xfrm>
            <a:off x="6096000" y="0"/>
            <a:ext cx="6096248" cy="6858000"/>
          </a:xfrm>
          <a:prstGeom prst="rect">
            <a:avLst/>
          </a:prstGeom>
        </p:spPr>
      </p:pic>
      <p:pic>
        <p:nvPicPr>
          <p:cNvPr id="7" name="Picture 6">
            <a:extLst>
              <a:ext uri="{FF2B5EF4-FFF2-40B4-BE49-F238E27FC236}">
                <a16:creationId xmlns:a16="http://schemas.microsoft.com/office/drawing/2014/main" id="{8E98ABF9-D658-82FF-F959-C3CEA855F400}"/>
              </a:ext>
            </a:extLst>
          </p:cNvPr>
          <p:cNvPicPr>
            <a:picLocks noChangeAspect="1"/>
          </p:cNvPicPr>
          <p:nvPr userDrawn="1"/>
        </p:nvPicPr>
        <p:blipFill>
          <a:blip r:embed="rId3"/>
          <a:srcRect/>
          <a:stretch/>
        </p:blipFill>
        <p:spPr>
          <a:xfrm>
            <a:off x="10010699" y="5956075"/>
            <a:ext cx="1816864" cy="536800"/>
          </a:xfrm>
          <a:prstGeom prst="rect">
            <a:avLst/>
          </a:prstGeom>
        </p:spPr>
      </p:pic>
      <p:sp>
        <p:nvSpPr>
          <p:cNvPr id="2" name="Title 1">
            <a:extLst>
              <a:ext uri="{FF2B5EF4-FFF2-40B4-BE49-F238E27FC236}">
                <a16:creationId xmlns:a16="http://schemas.microsoft.com/office/drawing/2014/main" id="{72130CC7-6D74-EA47-15BD-433A0329D37F}"/>
              </a:ext>
            </a:extLst>
          </p:cNvPr>
          <p:cNvSpPr>
            <a:spLocks noGrp="1"/>
          </p:cNvSpPr>
          <p:nvPr>
            <p:ph type="title"/>
          </p:nvPr>
        </p:nvSpPr>
        <p:spPr>
          <a:xfrm>
            <a:off x="371475" y="333375"/>
            <a:ext cx="5459981" cy="1724025"/>
          </a:xfrm>
        </p:spPr>
        <p:txBody>
          <a:bodyPr anchor="b"/>
          <a:lstStyle>
            <a:lvl1pPr>
              <a:defRPr sz="3200"/>
            </a:lvl1pPr>
          </a:lstStyle>
          <a:p>
            <a:r>
              <a:rPr lang="en-GB"/>
              <a:t>Click to edit Master title style</a:t>
            </a:r>
          </a:p>
        </p:txBody>
      </p:sp>
      <p:sp>
        <p:nvSpPr>
          <p:cNvPr id="4" name="Text Placeholder 3">
            <a:extLst>
              <a:ext uri="{FF2B5EF4-FFF2-40B4-BE49-F238E27FC236}">
                <a16:creationId xmlns:a16="http://schemas.microsoft.com/office/drawing/2014/main" id="{113476FC-4E2A-281B-A520-8241C3E3B739}"/>
              </a:ext>
            </a:extLst>
          </p:cNvPr>
          <p:cNvSpPr>
            <a:spLocks noGrp="1"/>
          </p:cNvSpPr>
          <p:nvPr>
            <p:ph type="body" sz="half" idx="2"/>
          </p:nvPr>
        </p:nvSpPr>
        <p:spPr>
          <a:xfrm>
            <a:off x="371475" y="2057399"/>
            <a:ext cx="5459981" cy="44672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33213812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30CC7-6D74-EA47-15BD-433A0329D37F}"/>
              </a:ext>
            </a:extLst>
          </p:cNvPr>
          <p:cNvSpPr>
            <a:spLocks noGrp="1"/>
          </p:cNvSpPr>
          <p:nvPr>
            <p:ph type="title"/>
          </p:nvPr>
        </p:nvSpPr>
        <p:spPr>
          <a:xfrm>
            <a:off x="371475" y="333375"/>
            <a:ext cx="5459981" cy="1724025"/>
          </a:xfrm>
        </p:spPr>
        <p:txBody>
          <a:bodyPr anchor="b"/>
          <a:lstStyle>
            <a:lvl1pPr>
              <a:defRPr sz="3200"/>
            </a:lvl1pPr>
          </a:lstStyle>
          <a:p>
            <a:r>
              <a:rPr lang="en-GB"/>
              <a:t>Click to edit Master title style</a:t>
            </a:r>
          </a:p>
        </p:txBody>
      </p:sp>
      <p:sp>
        <p:nvSpPr>
          <p:cNvPr id="4" name="Text Placeholder 3">
            <a:extLst>
              <a:ext uri="{FF2B5EF4-FFF2-40B4-BE49-F238E27FC236}">
                <a16:creationId xmlns:a16="http://schemas.microsoft.com/office/drawing/2014/main" id="{113476FC-4E2A-281B-A520-8241C3E3B739}"/>
              </a:ext>
            </a:extLst>
          </p:cNvPr>
          <p:cNvSpPr>
            <a:spLocks noGrp="1"/>
          </p:cNvSpPr>
          <p:nvPr>
            <p:ph type="body" sz="half" idx="2"/>
          </p:nvPr>
        </p:nvSpPr>
        <p:spPr>
          <a:xfrm>
            <a:off x="371475" y="2057399"/>
            <a:ext cx="5459981" cy="44672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7" name="Picture 6">
            <a:extLst>
              <a:ext uri="{FF2B5EF4-FFF2-40B4-BE49-F238E27FC236}">
                <a16:creationId xmlns:a16="http://schemas.microsoft.com/office/drawing/2014/main" id="{8E98ABF9-D658-82FF-F959-C3CEA855F400}"/>
              </a:ext>
            </a:extLst>
          </p:cNvPr>
          <p:cNvPicPr>
            <a:picLocks noChangeAspect="1"/>
          </p:cNvPicPr>
          <p:nvPr userDrawn="1"/>
        </p:nvPicPr>
        <p:blipFill>
          <a:blip r:embed="rId2"/>
          <a:srcRect/>
          <a:stretch/>
        </p:blipFill>
        <p:spPr>
          <a:xfrm>
            <a:off x="10010700" y="5956075"/>
            <a:ext cx="1816861" cy="536800"/>
          </a:xfrm>
          <a:prstGeom prst="rect">
            <a:avLst/>
          </a:prstGeom>
        </p:spPr>
      </p:pic>
      <p:pic>
        <p:nvPicPr>
          <p:cNvPr id="5" name="Picture 4" descr="A group of people posing for a photo&#10;&#10;Description automatically generated">
            <a:extLst>
              <a:ext uri="{FF2B5EF4-FFF2-40B4-BE49-F238E27FC236}">
                <a16:creationId xmlns:a16="http://schemas.microsoft.com/office/drawing/2014/main" id="{04839473-56E9-AAD3-A1C1-BC59DE9B1DA0}"/>
              </a:ext>
            </a:extLst>
          </p:cNvPr>
          <p:cNvPicPr>
            <a:picLocks noChangeAspect="1"/>
          </p:cNvPicPr>
          <p:nvPr userDrawn="1"/>
        </p:nvPicPr>
        <p:blipFill>
          <a:blip r:embed="rId3"/>
          <a:stretch>
            <a:fillRect/>
          </a:stretch>
        </p:blipFill>
        <p:spPr>
          <a:xfrm>
            <a:off x="6095751" y="0"/>
            <a:ext cx="6096249" cy="6858000"/>
          </a:xfrm>
          <a:prstGeom prst="rect">
            <a:avLst/>
          </a:prstGeom>
        </p:spPr>
      </p:pic>
    </p:spTree>
    <p:extLst>
      <p:ext uri="{BB962C8B-B14F-4D97-AF65-F5344CB8AC3E}">
        <p14:creationId xmlns:p14="http://schemas.microsoft.com/office/powerpoint/2010/main" val="37206161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0F6A6-3F7C-4265-2AA8-C5FB32BC6EBE}"/>
              </a:ext>
            </a:extLst>
          </p:cNvPr>
          <p:cNvSpPr>
            <a:spLocks noGrp="1"/>
          </p:cNvSpPr>
          <p:nvPr>
            <p:ph type="ctrTitle"/>
          </p:nvPr>
        </p:nvSpPr>
        <p:spPr>
          <a:xfrm>
            <a:off x="1524000" y="1122363"/>
            <a:ext cx="9144000" cy="2387600"/>
          </a:xfrm>
        </p:spPr>
        <p:txBody>
          <a:bodyPr anchor="b"/>
          <a:lstStyle>
            <a:lvl1pPr algn="ctr">
              <a:defRPr sz="6000">
                <a:solidFill>
                  <a:schemeClr val="accent1"/>
                </a:solidFill>
              </a:defRPr>
            </a:lvl1pPr>
          </a:lstStyle>
          <a:p>
            <a:r>
              <a:rPr lang="en-GB"/>
              <a:t>Click to edit Master title style</a:t>
            </a:r>
          </a:p>
        </p:txBody>
      </p:sp>
      <p:sp>
        <p:nvSpPr>
          <p:cNvPr id="3" name="Subtitle 2">
            <a:extLst>
              <a:ext uri="{FF2B5EF4-FFF2-40B4-BE49-F238E27FC236}">
                <a16:creationId xmlns:a16="http://schemas.microsoft.com/office/drawing/2014/main" id="{4A598764-1C9F-77C5-713B-F309252AB2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Tree>
    <p:extLst>
      <p:ext uri="{BB962C8B-B14F-4D97-AF65-F5344CB8AC3E}">
        <p14:creationId xmlns:p14="http://schemas.microsoft.com/office/powerpoint/2010/main" val="26611206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2A4F-1EB3-904B-18D4-7CEAB837D0E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FA68717-C53E-22E5-AC55-AFE6ECE3EB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856511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352C3-CB5B-720E-C2CE-F9486E1FB37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1E0EF69-DAE8-B7C4-8059-B2D5CAC80F3C}"/>
              </a:ext>
            </a:extLst>
          </p:cNvPr>
          <p:cNvSpPr>
            <a:spLocks noGrp="1"/>
          </p:cNvSpPr>
          <p:nvPr>
            <p:ph sz="half" idx="1"/>
          </p:nvPr>
        </p:nvSpPr>
        <p:spPr>
          <a:xfrm>
            <a:off x="371475" y="1825625"/>
            <a:ext cx="5648325" cy="4667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CF3D605-F17A-8EF4-CE81-3AEFC2C0DC0E}"/>
              </a:ext>
            </a:extLst>
          </p:cNvPr>
          <p:cNvSpPr>
            <a:spLocks noGrp="1"/>
          </p:cNvSpPr>
          <p:nvPr>
            <p:ph sz="half" idx="2"/>
          </p:nvPr>
        </p:nvSpPr>
        <p:spPr>
          <a:xfrm>
            <a:off x="6172200" y="1825625"/>
            <a:ext cx="5648324" cy="35372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52853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30CC7-6D74-EA47-15BD-433A0329D37F}"/>
              </a:ext>
            </a:extLst>
          </p:cNvPr>
          <p:cNvSpPr>
            <a:spLocks noGrp="1"/>
          </p:cNvSpPr>
          <p:nvPr>
            <p:ph type="title"/>
          </p:nvPr>
        </p:nvSpPr>
        <p:spPr>
          <a:xfrm>
            <a:off x="371476" y="333375"/>
            <a:ext cx="4400550" cy="1724025"/>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CF56827-03FC-9F40-7CCD-3FADC19AA4E5}"/>
              </a:ext>
            </a:extLst>
          </p:cNvPr>
          <p:cNvSpPr>
            <a:spLocks noGrp="1"/>
          </p:cNvSpPr>
          <p:nvPr>
            <p:ph type="pic" idx="1"/>
          </p:nvPr>
        </p:nvSpPr>
        <p:spPr>
          <a:xfrm>
            <a:off x="5183188" y="333375"/>
            <a:ext cx="6637336" cy="502945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13476FC-4E2A-281B-A520-8241C3E3B739}"/>
              </a:ext>
            </a:extLst>
          </p:cNvPr>
          <p:cNvSpPr>
            <a:spLocks noGrp="1"/>
          </p:cNvSpPr>
          <p:nvPr>
            <p:ph type="body" sz="half" idx="2"/>
          </p:nvPr>
        </p:nvSpPr>
        <p:spPr>
          <a:xfrm>
            <a:off x="371476" y="2057399"/>
            <a:ext cx="4400550" cy="44672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15133324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0F6A6-3F7C-4265-2AA8-C5FB32BC6EBE}"/>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4A598764-1C9F-77C5-713B-F309252AB2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Tree>
    <p:extLst>
      <p:ext uri="{BB962C8B-B14F-4D97-AF65-F5344CB8AC3E}">
        <p14:creationId xmlns:p14="http://schemas.microsoft.com/office/powerpoint/2010/main" val="22362388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2A4F-1EB3-904B-18D4-7CEAB837D0E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FA68717-C53E-22E5-AC55-AFE6ECE3EB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8125422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30CC7-6D74-EA47-15BD-433A0329D37F}"/>
              </a:ext>
            </a:extLst>
          </p:cNvPr>
          <p:cNvSpPr>
            <a:spLocks noGrp="1"/>
          </p:cNvSpPr>
          <p:nvPr>
            <p:ph type="title"/>
          </p:nvPr>
        </p:nvSpPr>
        <p:spPr>
          <a:xfrm>
            <a:off x="371476" y="333375"/>
            <a:ext cx="4400550" cy="1724025"/>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CF56827-03FC-9F40-7CCD-3FADC19AA4E5}"/>
              </a:ext>
            </a:extLst>
          </p:cNvPr>
          <p:cNvSpPr>
            <a:spLocks noGrp="1"/>
          </p:cNvSpPr>
          <p:nvPr>
            <p:ph type="pic" idx="1"/>
          </p:nvPr>
        </p:nvSpPr>
        <p:spPr>
          <a:xfrm>
            <a:off x="5183188" y="333375"/>
            <a:ext cx="6637336" cy="502945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13476FC-4E2A-281B-A520-8241C3E3B739}"/>
              </a:ext>
            </a:extLst>
          </p:cNvPr>
          <p:cNvSpPr>
            <a:spLocks noGrp="1"/>
          </p:cNvSpPr>
          <p:nvPr>
            <p:ph type="body" sz="half" idx="2"/>
          </p:nvPr>
        </p:nvSpPr>
        <p:spPr>
          <a:xfrm>
            <a:off x="371476" y="2057399"/>
            <a:ext cx="4400550" cy="44672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41023103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Divider Slide Option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0630A2B-DE2B-C879-4770-5B6D0B522A6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809"/>
            <a:ext cx="12192000" cy="6858000"/>
          </a:xfrm>
          <a:prstGeom prst="rect">
            <a:avLst/>
          </a:prstGeom>
        </p:spPr>
      </p:pic>
      <p:sp>
        <p:nvSpPr>
          <p:cNvPr id="2" name="Title 1">
            <a:extLst>
              <a:ext uri="{FF2B5EF4-FFF2-40B4-BE49-F238E27FC236}">
                <a16:creationId xmlns:a16="http://schemas.microsoft.com/office/drawing/2014/main" id="{6B66EF1A-C823-49F8-5E01-F1777EEB28E6}"/>
              </a:ext>
            </a:extLst>
          </p:cNvPr>
          <p:cNvSpPr>
            <a:spLocks noGrp="1"/>
          </p:cNvSpPr>
          <p:nvPr>
            <p:ph type="ctrTitle" hasCustomPrompt="1"/>
          </p:nvPr>
        </p:nvSpPr>
        <p:spPr>
          <a:xfrm>
            <a:off x="593161" y="463448"/>
            <a:ext cx="6328847" cy="1199236"/>
          </a:xfrm>
        </p:spPr>
        <p:txBody>
          <a:bodyPr anchor="t" anchorCtr="0"/>
          <a:lstStyle>
            <a:lvl1pPr algn="l">
              <a:lnSpc>
                <a:spcPct val="75000"/>
              </a:lnSpc>
              <a:defRPr sz="5000" b="1">
                <a:solidFill>
                  <a:schemeClr val="bg1"/>
                </a:solidFill>
              </a:defRPr>
            </a:lvl1pPr>
          </a:lstStyle>
          <a:p>
            <a:r>
              <a:rPr lang="en-US"/>
              <a:t>Click to edit Divider title style</a:t>
            </a:r>
            <a:endParaRPr lang="en-GB"/>
          </a:p>
        </p:txBody>
      </p:sp>
      <p:sp>
        <p:nvSpPr>
          <p:cNvPr id="3" name="Subtitle 2">
            <a:extLst>
              <a:ext uri="{FF2B5EF4-FFF2-40B4-BE49-F238E27FC236}">
                <a16:creationId xmlns:a16="http://schemas.microsoft.com/office/drawing/2014/main" id="{A86444B5-66BC-FBBD-0A46-059FEF56C1F5}"/>
              </a:ext>
            </a:extLst>
          </p:cNvPr>
          <p:cNvSpPr>
            <a:spLocks noGrp="1"/>
          </p:cNvSpPr>
          <p:nvPr>
            <p:ph type="subTitle" idx="1" hasCustomPrompt="1"/>
          </p:nvPr>
        </p:nvSpPr>
        <p:spPr>
          <a:xfrm>
            <a:off x="593160" y="1855586"/>
            <a:ext cx="6328847" cy="979242"/>
          </a:xfrm>
          <a:prstGeom prst="rect">
            <a:avLst/>
          </a:prstGeom>
        </p:spPr>
        <p:txBody>
          <a:bodyPr/>
          <a:lstStyle>
            <a:lvl1pPr marL="0" indent="0" algn="l">
              <a:lnSpc>
                <a:spcPct val="75000"/>
              </a:lnSpc>
              <a:spcAft>
                <a:spcPts val="750"/>
              </a:spcAft>
              <a:buNone/>
              <a:defRPr sz="4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Divider title style</a:t>
            </a:r>
            <a:endParaRPr lang="en-GB"/>
          </a:p>
        </p:txBody>
      </p:sp>
    </p:spTree>
    <p:extLst>
      <p:ext uri="{BB962C8B-B14F-4D97-AF65-F5344CB8AC3E}">
        <p14:creationId xmlns:p14="http://schemas.microsoft.com/office/powerpoint/2010/main" val="14754790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ext only option 2 -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D1C7-704B-E420-CAE6-F734CF7075C6}"/>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7" name="Text Placeholder 7">
            <a:extLst>
              <a:ext uri="{FF2B5EF4-FFF2-40B4-BE49-F238E27FC236}">
                <a16:creationId xmlns:a16="http://schemas.microsoft.com/office/drawing/2014/main" id="{D970BA7A-E886-D343-B167-2C166D3A216F}"/>
              </a:ext>
            </a:extLst>
          </p:cNvPr>
          <p:cNvSpPr>
            <a:spLocks noGrp="1"/>
          </p:cNvSpPr>
          <p:nvPr>
            <p:ph type="body" sz="quarter" idx="17" hasCustomPrompt="1"/>
          </p:nvPr>
        </p:nvSpPr>
        <p:spPr>
          <a:xfrm>
            <a:off x="606551" y="1870219"/>
            <a:ext cx="5310061" cy="411806"/>
          </a:xfrm>
        </p:spPr>
        <p:txBody>
          <a:bodyPr/>
          <a:lstStyle>
            <a:lvl1pPr>
              <a:defRPr sz="2400" b="1"/>
            </a:lvl1pPr>
            <a:lvl5pPr>
              <a:defRPr sz="2800">
                <a:solidFill>
                  <a:schemeClr val="tx1"/>
                </a:solidFill>
              </a:defRPr>
            </a:lvl5pPr>
          </a:lstStyle>
          <a:p>
            <a:pPr lvl="4"/>
            <a:r>
              <a:rPr lang="en-GB"/>
              <a:t>Click to edit subhead level 1</a:t>
            </a:r>
          </a:p>
        </p:txBody>
      </p:sp>
      <p:sp>
        <p:nvSpPr>
          <p:cNvPr id="3" name="Content Placeholder 2">
            <a:extLst>
              <a:ext uri="{FF2B5EF4-FFF2-40B4-BE49-F238E27FC236}">
                <a16:creationId xmlns:a16="http://schemas.microsoft.com/office/drawing/2014/main" id="{3EF9E760-966F-3E4C-F475-3DB2BCD315FE}"/>
              </a:ext>
            </a:extLst>
          </p:cNvPr>
          <p:cNvSpPr>
            <a:spLocks noGrp="1"/>
          </p:cNvSpPr>
          <p:nvPr>
            <p:ph idx="1" hasCustomPrompt="1"/>
          </p:nvPr>
        </p:nvSpPr>
        <p:spPr>
          <a:xfrm>
            <a:off x="606551" y="2628900"/>
            <a:ext cx="2468324" cy="3366654"/>
          </a:xfrm>
          <a:prstGeom prst="rect">
            <a:avLst/>
          </a:prstGeom>
        </p:spPr>
        <p:txBody>
          <a:bodyPr/>
          <a:lstStyle>
            <a:lvl1pPr>
              <a:defRPr sz="2400"/>
            </a:lvl1pPr>
            <a:lvl2pPr>
              <a:defRPr sz="2400"/>
            </a:lvl2pPr>
            <a:lvl3pPr>
              <a:defRPr sz="2400"/>
            </a:lvl3pPr>
          </a:lstStyle>
          <a:p>
            <a:pPr lvl="0"/>
            <a:r>
              <a:rPr lang="en-US"/>
              <a:t>Click to edit body copy style 1</a:t>
            </a:r>
          </a:p>
          <a:p>
            <a:pPr lvl="1"/>
            <a:r>
              <a:rPr lang="en-US"/>
              <a:t>Bullet level 1</a:t>
            </a:r>
          </a:p>
        </p:txBody>
      </p:sp>
      <p:sp>
        <p:nvSpPr>
          <p:cNvPr id="15" name="Content Placeholder 2">
            <a:extLst>
              <a:ext uri="{FF2B5EF4-FFF2-40B4-BE49-F238E27FC236}">
                <a16:creationId xmlns:a16="http://schemas.microsoft.com/office/drawing/2014/main" id="{A99E2969-2376-88AB-B6EF-B34972DBDF5F}"/>
              </a:ext>
            </a:extLst>
          </p:cNvPr>
          <p:cNvSpPr>
            <a:spLocks noGrp="1"/>
          </p:cNvSpPr>
          <p:nvPr>
            <p:ph idx="14" hasCustomPrompt="1"/>
          </p:nvPr>
        </p:nvSpPr>
        <p:spPr>
          <a:xfrm>
            <a:off x="3424573" y="2628900"/>
            <a:ext cx="2492040" cy="3366654"/>
          </a:xfrm>
          <a:prstGeom prst="rect">
            <a:avLst/>
          </a:prstGeom>
        </p:spPr>
        <p:txBody>
          <a:bodyPr/>
          <a:lstStyle>
            <a:lvl1pPr>
              <a:defRPr sz="2400"/>
            </a:lvl1pPr>
            <a:lvl2pPr>
              <a:defRPr sz="2400"/>
            </a:lvl2pPr>
            <a:lvl3pPr>
              <a:defRPr sz="2400"/>
            </a:lvl3pPr>
          </a:lstStyle>
          <a:p>
            <a:pPr lvl="0"/>
            <a:r>
              <a:rPr lang="en-US"/>
              <a:t>Click to edit body copy style 2</a:t>
            </a:r>
          </a:p>
          <a:p>
            <a:pPr lvl="1"/>
            <a:r>
              <a:rPr lang="en-US"/>
              <a:t>Bullet level 1</a:t>
            </a:r>
          </a:p>
        </p:txBody>
      </p:sp>
      <p:sp>
        <p:nvSpPr>
          <p:cNvPr id="16" name="Content Placeholder 2">
            <a:extLst>
              <a:ext uri="{FF2B5EF4-FFF2-40B4-BE49-F238E27FC236}">
                <a16:creationId xmlns:a16="http://schemas.microsoft.com/office/drawing/2014/main" id="{4306F92E-6832-5121-DCBD-3E0CE1D9A3E9}"/>
              </a:ext>
            </a:extLst>
          </p:cNvPr>
          <p:cNvSpPr>
            <a:spLocks noGrp="1"/>
          </p:cNvSpPr>
          <p:nvPr>
            <p:ph idx="15" hasCustomPrompt="1"/>
          </p:nvPr>
        </p:nvSpPr>
        <p:spPr>
          <a:xfrm>
            <a:off x="6284466" y="2628900"/>
            <a:ext cx="2492040" cy="3366654"/>
          </a:xfrm>
          <a:prstGeom prst="rect">
            <a:avLst/>
          </a:prstGeom>
        </p:spPr>
        <p:txBody>
          <a:bodyPr/>
          <a:lstStyle>
            <a:lvl1pPr>
              <a:defRPr sz="2400"/>
            </a:lvl1pPr>
            <a:lvl2pPr>
              <a:defRPr sz="2400"/>
            </a:lvl2pPr>
            <a:lvl3pPr>
              <a:defRPr sz="2400"/>
            </a:lvl3pPr>
          </a:lstStyle>
          <a:p>
            <a:pPr lvl="0"/>
            <a:r>
              <a:rPr lang="en-US"/>
              <a:t>Click to edit body copy style 3</a:t>
            </a:r>
          </a:p>
          <a:p>
            <a:pPr lvl="1"/>
            <a:r>
              <a:rPr lang="en-US"/>
              <a:t>Bullet level 1</a:t>
            </a:r>
          </a:p>
        </p:txBody>
      </p:sp>
      <p:sp>
        <p:nvSpPr>
          <p:cNvPr id="17" name="Content Placeholder 2">
            <a:extLst>
              <a:ext uri="{FF2B5EF4-FFF2-40B4-BE49-F238E27FC236}">
                <a16:creationId xmlns:a16="http://schemas.microsoft.com/office/drawing/2014/main" id="{23B3C8CC-87DB-09DD-B04D-AB27BC1E0586}"/>
              </a:ext>
            </a:extLst>
          </p:cNvPr>
          <p:cNvSpPr>
            <a:spLocks noGrp="1"/>
          </p:cNvSpPr>
          <p:nvPr>
            <p:ph idx="16" hasCustomPrompt="1"/>
          </p:nvPr>
        </p:nvSpPr>
        <p:spPr>
          <a:xfrm>
            <a:off x="9126203" y="2628900"/>
            <a:ext cx="2492040" cy="3366654"/>
          </a:xfrm>
          <a:prstGeom prst="rect">
            <a:avLst/>
          </a:prstGeom>
        </p:spPr>
        <p:txBody>
          <a:bodyPr/>
          <a:lstStyle>
            <a:lvl1pPr>
              <a:defRPr sz="2400"/>
            </a:lvl1pPr>
            <a:lvl2pPr>
              <a:defRPr sz="2400"/>
            </a:lvl2pPr>
            <a:lvl3pPr>
              <a:defRPr sz="2400"/>
            </a:lvl3pPr>
          </a:lstStyle>
          <a:p>
            <a:pPr lvl="0"/>
            <a:r>
              <a:rPr lang="en-US"/>
              <a:t>Click to edit body copy style 4</a:t>
            </a:r>
          </a:p>
          <a:p>
            <a:pPr lvl="1"/>
            <a:r>
              <a:rPr lang="en-US"/>
              <a:t>Bullet level 1</a:t>
            </a:r>
          </a:p>
        </p:txBody>
      </p:sp>
      <p:sp>
        <p:nvSpPr>
          <p:cNvPr id="4" name="Date Placeholder 3">
            <a:extLst>
              <a:ext uri="{FF2B5EF4-FFF2-40B4-BE49-F238E27FC236}">
                <a16:creationId xmlns:a16="http://schemas.microsoft.com/office/drawing/2014/main" id="{B59D7EA9-BC60-45CF-3F76-1E1EF0694DCA}"/>
              </a:ext>
              <a:ext uri="{C183D7F6-B498-43B3-948B-1728B52AA6E4}">
                <adec:decorative xmlns:adec="http://schemas.microsoft.com/office/drawing/2017/decorative" val="1"/>
              </a:ext>
            </a:extLst>
          </p:cNvPr>
          <p:cNvSpPr>
            <a:spLocks noGrp="1"/>
          </p:cNvSpPr>
          <p:nvPr>
            <p:ph type="dt" sz="half" idx="10"/>
          </p:nvPr>
        </p:nvSpPr>
        <p:spPr/>
        <p:txBody>
          <a:bodyPr/>
          <a:lstStyle/>
          <a:p>
            <a:fld id="{6D44C7FE-5F6D-4DD6-AC19-3079C612E422}" type="datetime1">
              <a:rPr lang="en-GB" smtClean="0"/>
              <a:t>11/08/2025</a:t>
            </a:fld>
            <a:endParaRPr lang="en-GB"/>
          </a:p>
        </p:txBody>
      </p:sp>
      <p:sp>
        <p:nvSpPr>
          <p:cNvPr id="5" name="Footer Placeholder 4">
            <a:extLst>
              <a:ext uri="{FF2B5EF4-FFF2-40B4-BE49-F238E27FC236}">
                <a16:creationId xmlns:a16="http://schemas.microsoft.com/office/drawing/2014/main" id="{443B751A-4B62-6926-D721-242E44EBCF9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F75C4-735B-9527-24AD-28A914007DD8}"/>
              </a:ext>
              <a:ext uri="{C183D7F6-B498-43B3-948B-1728B52AA6E4}">
                <adec:decorative xmlns:adec="http://schemas.microsoft.com/office/drawing/2017/decorative" val="1"/>
              </a:ext>
            </a:extLst>
          </p:cNvPr>
          <p:cNvSpPr>
            <a:spLocks noGrp="1"/>
          </p:cNvSpPr>
          <p:nvPr>
            <p:ph type="sldNum" sz="quarter" idx="12"/>
          </p:nvPr>
        </p:nvSpPr>
        <p:spPr/>
        <p:txBody>
          <a:bodyPr/>
          <a:lstStyle/>
          <a:p>
            <a:fld id="{F8CC8D2A-86D3-4FEA-9A8E-A79725FAE61D}" type="slidenum">
              <a:rPr lang="en-GB" smtClean="0"/>
              <a:t>‹#›</a:t>
            </a:fld>
            <a:endParaRPr lang="en-GB"/>
          </a:p>
        </p:txBody>
      </p:sp>
    </p:spTree>
    <p:extLst>
      <p:ext uri="{BB962C8B-B14F-4D97-AF65-F5344CB8AC3E}">
        <p14:creationId xmlns:p14="http://schemas.microsoft.com/office/powerpoint/2010/main" val="35563026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ext &amp; image option 1 -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D1C7-704B-E420-CAE6-F734CF7075C6}"/>
              </a:ext>
            </a:extLst>
          </p:cNvPr>
          <p:cNvSpPr>
            <a:spLocks noGrp="1"/>
          </p:cNvSpPr>
          <p:nvPr>
            <p:ph type="title"/>
          </p:nvPr>
        </p:nvSpPr>
        <p:spPr/>
        <p:txBody>
          <a:bodyPr/>
          <a:lstStyle>
            <a:lvl1pPr>
              <a:defRPr sz="4000">
                <a:solidFill>
                  <a:schemeClr val="tx1"/>
                </a:solidFill>
              </a:defRPr>
            </a:lvl1pPr>
          </a:lstStyle>
          <a:p>
            <a:r>
              <a:rPr lang="en-US"/>
              <a:t>Click to edit Master title style</a:t>
            </a:r>
            <a:endParaRPr lang="en-GB"/>
          </a:p>
        </p:txBody>
      </p:sp>
      <p:sp>
        <p:nvSpPr>
          <p:cNvPr id="3" name="Text Placeholder 7">
            <a:extLst>
              <a:ext uri="{FF2B5EF4-FFF2-40B4-BE49-F238E27FC236}">
                <a16:creationId xmlns:a16="http://schemas.microsoft.com/office/drawing/2014/main" id="{545AEB1F-0086-F761-7ACA-FA0F8FC1A1D1}"/>
              </a:ext>
            </a:extLst>
          </p:cNvPr>
          <p:cNvSpPr>
            <a:spLocks noGrp="1"/>
          </p:cNvSpPr>
          <p:nvPr>
            <p:ph type="body" sz="quarter" idx="16" hasCustomPrompt="1"/>
          </p:nvPr>
        </p:nvSpPr>
        <p:spPr>
          <a:xfrm>
            <a:off x="606551" y="1870219"/>
            <a:ext cx="5310061" cy="411806"/>
          </a:xfrm>
        </p:spPr>
        <p:txBody>
          <a:bodyPr/>
          <a:lstStyle>
            <a:lvl1pPr>
              <a:defRPr sz="2400" b="1"/>
            </a:lvl1pPr>
            <a:lvl5pPr>
              <a:defRPr sz="2800"/>
            </a:lvl5pPr>
          </a:lstStyle>
          <a:p>
            <a:pPr lvl="4"/>
            <a:r>
              <a:rPr lang="en-GB"/>
              <a:t>Click to edit subhead level 1</a:t>
            </a:r>
          </a:p>
        </p:txBody>
      </p:sp>
      <p:sp>
        <p:nvSpPr>
          <p:cNvPr id="11" name="Content Placeholder 2">
            <a:extLst>
              <a:ext uri="{FF2B5EF4-FFF2-40B4-BE49-F238E27FC236}">
                <a16:creationId xmlns:a16="http://schemas.microsoft.com/office/drawing/2014/main" id="{26577EEE-365E-B09B-4CB4-4315E931B92F}"/>
              </a:ext>
            </a:extLst>
          </p:cNvPr>
          <p:cNvSpPr>
            <a:spLocks noGrp="1"/>
          </p:cNvSpPr>
          <p:nvPr>
            <p:ph idx="14" hasCustomPrompt="1"/>
          </p:nvPr>
        </p:nvSpPr>
        <p:spPr>
          <a:xfrm>
            <a:off x="587375" y="2496312"/>
            <a:ext cx="4841152" cy="3499242"/>
          </a:xfrm>
          <a:prstGeom prst="rect">
            <a:avLst/>
          </a:prstGeom>
        </p:spPr>
        <p:txBody>
          <a:bodyPr/>
          <a:lstStyle>
            <a:lvl1pPr>
              <a:defRPr sz="2400"/>
            </a:lvl1pPr>
            <a:lvl2pPr>
              <a:defRPr sz="2400"/>
            </a:lvl2pPr>
            <a:lvl3pPr>
              <a:defRPr sz="2400"/>
            </a:lvl3pPr>
            <a:lvl4pPr>
              <a:defRPr sz="2400"/>
            </a:lvl4pPr>
          </a:lstStyle>
          <a:p>
            <a:pPr lvl="0"/>
            <a:r>
              <a:rPr lang="en-US"/>
              <a:t>Click to edit body copy style</a:t>
            </a:r>
          </a:p>
          <a:p>
            <a:pPr lvl="1"/>
            <a:r>
              <a:rPr lang="en-US"/>
              <a:t>Bullet level 1</a:t>
            </a:r>
          </a:p>
          <a:p>
            <a:pPr lvl="2"/>
            <a:r>
              <a:rPr lang="en-US"/>
              <a:t>Bullet level 2</a:t>
            </a:r>
          </a:p>
        </p:txBody>
      </p:sp>
      <p:sp>
        <p:nvSpPr>
          <p:cNvPr id="14" name="Picture Placeholder 13">
            <a:extLst>
              <a:ext uri="{FF2B5EF4-FFF2-40B4-BE49-F238E27FC236}">
                <a16:creationId xmlns:a16="http://schemas.microsoft.com/office/drawing/2014/main" id="{283F83C0-BD75-442D-3020-778E85AF4FC4}"/>
              </a:ext>
            </a:extLst>
          </p:cNvPr>
          <p:cNvSpPr>
            <a:spLocks noGrp="1"/>
          </p:cNvSpPr>
          <p:nvPr>
            <p:ph type="pic" sz="quarter" idx="15"/>
          </p:nvPr>
        </p:nvSpPr>
        <p:spPr>
          <a:xfrm>
            <a:off x="6275388" y="644525"/>
            <a:ext cx="5329237" cy="5351029"/>
          </a:xfrm>
        </p:spPr>
        <p:txBody>
          <a:bodyPr anchor="t" anchorCtr="0"/>
          <a:lstStyle>
            <a:lvl1pPr algn="ctr">
              <a:defRPr/>
            </a:lvl1pPr>
          </a:lstStyle>
          <a:p>
            <a:r>
              <a:rPr lang="en-US"/>
              <a:t>Click icon to add picture</a:t>
            </a:r>
            <a:endParaRPr lang="en-GB"/>
          </a:p>
        </p:txBody>
      </p:sp>
      <p:sp>
        <p:nvSpPr>
          <p:cNvPr id="4" name="Date Placeholder 3">
            <a:extLst>
              <a:ext uri="{FF2B5EF4-FFF2-40B4-BE49-F238E27FC236}">
                <a16:creationId xmlns:a16="http://schemas.microsoft.com/office/drawing/2014/main" id="{B59D7EA9-BC60-45CF-3F76-1E1EF0694DCA}"/>
              </a:ext>
              <a:ext uri="{C183D7F6-B498-43B3-948B-1728B52AA6E4}">
                <adec:decorative xmlns:adec="http://schemas.microsoft.com/office/drawing/2017/decorative" val="1"/>
              </a:ext>
            </a:extLst>
          </p:cNvPr>
          <p:cNvSpPr>
            <a:spLocks noGrp="1"/>
          </p:cNvSpPr>
          <p:nvPr>
            <p:ph type="dt" sz="half" idx="10"/>
          </p:nvPr>
        </p:nvSpPr>
        <p:spPr/>
        <p:txBody>
          <a:bodyPr/>
          <a:lstStyle/>
          <a:p>
            <a:fld id="{32E8ACB6-ECED-4810-9EC5-FF16242908A4}" type="datetime1">
              <a:rPr lang="en-GB" smtClean="0"/>
              <a:t>11/08/2025</a:t>
            </a:fld>
            <a:endParaRPr lang="en-GB"/>
          </a:p>
        </p:txBody>
      </p:sp>
      <p:sp>
        <p:nvSpPr>
          <p:cNvPr id="5" name="Footer Placeholder 4">
            <a:extLst>
              <a:ext uri="{FF2B5EF4-FFF2-40B4-BE49-F238E27FC236}">
                <a16:creationId xmlns:a16="http://schemas.microsoft.com/office/drawing/2014/main" id="{443B751A-4B62-6926-D721-242E44EBCF9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F75C4-735B-9527-24AD-28A914007DD8}"/>
              </a:ext>
              <a:ext uri="{C183D7F6-B498-43B3-948B-1728B52AA6E4}">
                <adec:decorative xmlns:adec="http://schemas.microsoft.com/office/drawing/2017/decorative" val="1"/>
              </a:ext>
            </a:extLst>
          </p:cNvPr>
          <p:cNvSpPr>
            <a:spLocks noGrp="1"/>
          </p:cNvSpPr>
          <p:nvPr>
            <p:ph type="sldNum" sz="quarter" idx="12"/>
          </p:nvPr>
        </p:nvSpPr>
        <p:spPr/>
        <p:txBody>
          <a:bodyPr/>
          <a:lstStyle/>
          <a:p>
            <a:fld id="{F8CC8D2A-86D3-4FEA-9A8E-A79725FAE61D}" type="slidenum">
              <a:rPr lang="en-GB" smtClean="0"/>
              <a:t>‹#›</a:t>
            </a:fld>
            <a:endParaRPr lang="en-GB"/>
          </a:p>
        </p:txBody>
      </p:sp>
    </p:spTree>
    <p:extLst>
      <p:ext uri="{BB962C8B-B14F-4D97-AF65-F5344CB8AC3E}">
        <p14:creationId xmlns:p14="http://schemas.microsoft.com/office/powerpoint/2010/main" val="39713857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only option 1 -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D1C7-704B-E420-CAE6-F734CF7075C6}"/>
              </a:ext>
            </a:extLst>
          </p:cNvPr>
          <p:cNvSpPr>
            <a:spLocks noGrp="1"/>
          </p:cNvSpPr>
          <p:nvPr>
            <p:ph type="title"/>
          </p:nvPr>
        </p:nvSpPr>
        <p:spPr>
          <a:xfrm>
            <a:off x="606552" y="643966"/>
            <a:ext cx="10998074" cy="663182"/>
          </a:xfrm>
        </p:spPr>
        <p:txBody>
          <a:bodyPr/>
          <a:lstStyle>
            <a:lvl1pPr>
              <a:defRPr>
                <a:solidFill>
                  <a:schemeClr val="tx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EF9E760-966F-3E4C-F475-3DB2BCD315FE}"/>
              </a:ext>
            </a:extLst>
          </p:cNvPr>
          <p:cNvSpPr>
            <a:spLocks noGrp="1"/>
          </p:cNvSpPr>
          <p:nvPr>
            <p:ph idx="1" hasCustomPrompt="1"/>
          </p:nvPr>
        </p:nvSpPr>
        <p:spPr>
          <a:xfrm>
            <a:off x="606552" y="1601110"/>
            <a:ext cx="10998075" cy="419988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body copy style</a:t>
            </a:r>
          </a:p>
          <a:p>
            <a:pPr lvl="1"/>
            <a:r>
              <a:rPr lang="en-US"/>
              <a:t>Bullet level 1</a:t>
            </a:r>
          </a:p>
          <a:p>
            <a:pPr lvl="2"/>
            <a:r>
              <a:rPr lang="en-US"/>
              <a:t>Bullet level 2</a:t>
            </a:r>
          </a:p>
        </p:txBody>
      </p:sp>
      <p:sp>
        <p:nvSpPr>
          <p:cNvPr id="4" name="Date Placeholder 3">
            <a:extLst>
              <a:ext uri="{FF2B5EF4-FFF2-40B4-BE49-F238E27FC236}">
                <a16:creationId xmlns:a16="http://schemas.microsoft.com/office/drawing/2014/main" id="{B59D7EA9-BC60-45CF-3F76-1E1EF0694DCA}"/>
              </a:ext>
              <a:ext uri="{C183D7F6-B498-43B3-948B-1728B52AA6E4}">
                <adec:decorative xmlns:adec="http://schemas.microsoft.com/office/drawing/2017/decorative" val="1"/>
              </a:ext>
            </a:extLst>
          </p:cNvPr>
          <p:cNvSpPr>
            <a:spLocks noGrp="1"/>
          </p:cNvSpPr>
          <p:nvPr>
            <p:ph type="dt" sz="half" idx="10"/>
          </p:nvPr>
        </p:nvSpPr>
        <p:spPr/>
        <p:txBody>
          <a:bodyPr/>
          <a:lstStyle/>
          <a:p>
            <a:fld id="{A1E6705B-5462-4979-8175-ADFCF4DED3F9}" type="datetime1">
              <a:rPr lang="en-GB" smtClean="0"/>
              <a:t>11/08/2025</a:t>
            </a:fld>
            <a:endParaRPr lang="en-GB"/>
          </a:p>
        </p:txBody>
      </p:sp>
      <p:sp>
        <p:nvSpPr>
          <p:cNvPr id="5" name="Footer Placeholder 4">
            <a:extLst>
              <a:ext uri="{FF2B5EF4-FFF2-40B4-BE49-F238E27FC236}">
                <a16:creationId xmlns:a16="http://schemas.microsoft.com/office/drawing/2014/main" id="{443B751A-4B62-6926-D721-242E44EBCF9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F75C4-735B-9527-24AD-28A914007DD8}"/>
              </a:ext>
              <a:ext uri="{C183D7F6-B498-43B3-948B-1728B52AA6E4}">
                <adec:decorative xmlns:adec="http://schemas.microsoft.com/office/drawing/2017/decorative" val="1"/>
              </a:ext>
            </a:extLst>
          </p:cNvPr>
          <p:cNvSpPr>
            <a:spLocks noGrp="1"/>
          </p:cNvSpPr>
          <p:nvPr>
            <p:ph type="sldNum" sz="quarter" idx="12"/>
          </p:nvPr>
        </p:nvSpPr>
        <p:spPr/>
        <p:txBody>
          <a:bodyPr/>
          <a:lstStyle/>
          <a:p>
            <a:fld id="{F8CC8D2A-86D3-4FEA-9A8E-A79725FAE61D}" type="slidenum">
              <a:rPr lang="en-GB" smtClean="0"/>
              <a:t>‹#›</a:t>
            </a:fld>
            <a:endParaRPr lang="en-GB"/>
          </a:p>
        </p:txBody>
      </p:sp>
    </p:spTree>
    <p:extLst>
      <p:ext uri="{BB962C8B-B14F-4D97-AF65-F5344CB8AC3E}">
        <p14:creationId xmlns:p14="http://schemas.microsoft.com/office/powerpoint/2010/main" val="4268516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ext &amp; image option 2 -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D1C7-704B-E420-CAE6-F734CF7075C6}"/>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3" name="Text Placeholder 7">
            <a:extLst>
              <a:ext uri="{FF2B5EF4-FFF2-40B4-BE49-F238E27FC236}">
                <a16:creationId xmlns:a16="http://schemas.microsoft.com/office/drawing/2014/main" id="{FACC5B44-4A75-8626-30B9-4F5637C67A31}"/>
              </a:ext>
            </a:extLst>
          </p:cNvPr>
          <p:cNvSpPr>
            <a:spLocks noGrp="1"/>
          </p:cNvSpPr>
          <p:nvPr>
            <p:ph type="body" sz="quarter" idx="19" hasCustomPrompt="1"/>
          </p:nvPr>
        </p:nvSpPr>
        <p:spPr>
          <a:xfrm>
            <a:off x="606551" y="1870219"/>
            <a:ext cx="5310061" cy="411806"/>
          </a:xfrm>
        </p:spPr>
        <p:txBody>
          <a:bodyPr/>
          <a:lstStyle>
            <a:lvl1pPr>
              <a:defRPr sz="2400" b="1"/>
            </a:lvl1pPr>
            <a:lvl5pPr>
              <a:defRPr sz="2800"/>
            </a:lvl5pPr>
          </a:lstStyle>
          <a:p>
            <a:pPr lvl="4"/>
            <a:r>
              <a:rPr lang="en-GB"/>
              <a:t>Click to edit subhead level 1</a:t>
            </a:r>
          </a:p>
        </p:txBody>
      </p:sp>
      <p:sp>
        <p:nvSpPr>
          <p:cNvPr id="11" name="Content Placeholder 2">
            <a:extLst>
              <a:ext uri="{FF2B5EF4-FFF2-40B4-BE49-F238E27FC236}">
                <a16:creationId xmlns:a16="http://schemas.microsoft.com/office/drawing/2014/main" id="{26577EEE-365E-B09B-4CB4-4315E931B92F}"/>
              </a:ext>
            </a:extLst>
          </p:cNvPr>
          <p:cNvSpPr>
            <a:spLocks noGrp="1"/>
          </p:cNvSpPr>
          <p:nvPr>
            <p:ph idx="14" hasCustomPrompt="1"/>
          </p:nvPr>
        </p:nvSpPr>
        <p:spPr>
          <a:xfrm>
            <a:off x="587375" y="2496312"/>
            <a:ext cx="4841152" cy="3499242"/>
          </a:xfrm>
          <a:prstGeom prst="rect">
            <a:avLst/>
          </a:prstGeom>
        </p:spPr>
        <p:txBody>
          <a:bodyPr/>
          <a:lstStyle>
            <a:lvl1pPr>
              <a:defRPr sz="2400"/>
            </a:lvl1pPr>
            <a:lvl2pPr>
              <a:defRPr sz="2400"/>
            </a:lvl2pPr>
            <a:lvl3pPr>
              <a:defRPr sz="2400"/>
            </a:lvl3pPr>
            <a:lvl4pPr>
              <a:defRPr sz="2400"/>
            </a:lvl4pPr>
          </a:lstStyle>
          <a:p>
            <a:pPr lvl="0"/>
            <a:r>
              <a:rPr lang="en-US"/>
              <a:t>Click to edit body copy style</a:t>
            </a:r>
          </a:p>
          <a:p>
            <a:pPr lvl="1"/>
            <a:r>
              <a:rPr lang="en-US"/>
              <a:t>Bullet level 1</a:t>
            </a:r>
          </a:p>
          <a:p>
            <a:pPr lvl="2"/>
            <a:r>
              <a:rPr lang="en-US"/>
              <a:t>Bullet level 2</a:t>
            </a:r>
          </a:p>
        </p:txBody>
      </p:sp>
      <p:sp>
        <p:nvSpPr>
          <p:cNvPr id="14" name="Picture Placeholder 13">
            <a:extLst>
              <a:ext uri="{FF2B5EF4-FFF2-40B4-BE49-F238E27FC236}">
                <a16:creationId xmlns:a16="http://schemas.microsoft.com/office/drawing/2014/main" id="{283F83C0-BD75-442D-3020-778E85AF4FC4}"/>
              </a:ext>
            </a:extLst>
          </p:cNvPr>
          <p:cNvSpPr>
            <a:spLocks noGrp="1"/>
          </p:cNvSpPr>
          <p:nvPr>
            <p:ph type="pic" sz="quarter" idx="15"/>
          </p:nvPr>
        </p:nvSpPr>
        <p:spPr>
          <a:xfrm>
            <a:off x="6275388" y="644525"/>
            <a:ext cx="2570269" cy="2699234"/>
          </a:xfrm>
        </p:spPr>
        <p:txBody>
          <a:bodyPr anchor="t" anchorCtr="0"/>
          <a:lstStyle>
            <a:lvl1pPr algn="ctr">
              <a:defRPr/>
            </a:lvl1pPr>
          </a:lstStyle>
          <a:p>
            <a:r>
              <a:rPr lang="en-US"/>
              <a:t>Click icon to add picture</a:t>
            </a:r>
            <a:endParaRPr lang="en-GB"/>
          </a:p>
        </p:txBody>
      </p:sp>
      <p:sp>
        <p:nvSpPr>
          <p:cNvPr id="9" name="Picture Placeholder 13">
            <a:extLst>
              <a:ext uri="{FF2B5EF4-FFF2-40B4-BE49-F238E27FC236}">
                <a16:creationId xmlns:a16="http://schemas.microsoft.com/office/drawing/2014/main" id="{ABA4E697-F251-CEC5-AF67-E9705351CB87}"/>
              </a:ext>
            </a:extLst>
          </p:cNvPr>
          <p:cNvSpPr>
            <a:spLocks noGrp="1"/>
          </p:cNvSpPr>
          <p:nvPr>
            <p:ph type="pic" sz="quarter" idx="16"/>
          </p:nvPr>
        </p:nvSpPr>
        <p:spPr>
          <a:xfrm>
            <a:off x="9034356" y="644525"/>
            <a:ext cx="2570269" cy="2021183"/>
          </a:xfrm>
        </p:spPr>
        <p:txBody>
          <a:bodyPr anchor="t" anchorCtr="0"/>
          <a:lstStyle>
            <a:lvl1pPr algn="ctr">
              <a:defRPr/>
            </a:lvl1pPr>
          </a:lstStyle>
          <a:p>
            <a:r>
              <a:rPr lang="en-US"/>
              <a:t>Click icon to add picture</a:t>
            </a:r>
            <a:endParaRPr lang="en-GB"/>
          </a:p>
        </p:txBody>
      </p:sp>
      <p:sp>
        <p:nvSpPr>
          <p:cNvPr id="12" name="Picture Placeholder 13">
            <a:extLst>
              <a:ext uri="{FF2B5EF4-FFF2-40B4-BE49-F238E27FC236}">
                <a16:creationId xmlns:a16="http://schemas.microsoft.com/office/drawing/2014/main" id="{34F858D2-EAFD-03BC-4AD5-B2E2979A97A0}"/>
              </a:ext>
            </a:extLst>
          </p:cNvPr>
          <p:cNvSpPr>
            <a:spLocks noGrp="1"/>
          </p:cNvSpPr>
          <p:nvPr>
            <p:ph type="pic" sz="quarter" idx="17"/>
          </p:nvPr>
        </p:nvSpPr>
        <p:spPr>
          <a:xfrm>
            <a:off x="9034356" y="2836257"/>
            <a:ext cx="2570269" cy="3159297"/>
          </a:xfrm>
        </p:spPr>
        <p:txBody>
          <a:bodyPr anchor="t" anchorCtr="0"/>
          <a:lstStyle>
            <a:lvl1pPr algn="ctr">
              <a:defRPr/>
            </a:lvl1pPr>
          </a:lstStyle>
          <a:p>
            <a:r>
              <a:rPr lang="en-US"/>
              <a:t>Click icon to add picture</a:t>
            </a:r>
            <a:endParaRPr lang="en-GB"/>
          </a:p>
        </p:txBody>
      </p:sp>
      <p:sp>
        <p:nvSpPr>
          <p:cNvPr id="13" name="Picture Placeholder 13">
            <a:extLst>
              <a:ext uri="{FF2B5EF4-FFF2-40B4-BE49-F238E27FC236}">
                <a16:creationId xmlns:a16="http://schemas.microsoft.com/office/drawing/2014/main" id="{E57DD1B6-33DD-0CD6-28EB-1B379163BE52}"/>
              </a:ext>
            </a:extLst>
          </p:cNvPr>
          <p:cNvSpPr>
            <a:spLocks noGrp="1"/>
          </p:cNvSpPr>
          <p:nvPr>
            <p:ph type="pic" sz="quarter" idx="18"/>
          </p:nvPr>
        </p:nvSpPr>
        <p:spPr>
          <a:xfrm>
            <a:off x="6275388" y="3514242"/>
            <a:ext cx="2570269" cy="2481312"/>
          </a:xfrm>
        </p:spPr>
        <p:txBody>
          <a:bodyPr anchor="t" anchorCtr="0"/>
          <a:lstStyle>
            <a:lvl1pPr algn="ctr">
              <a:defRPr/>
            </a:lvl1pPr>
          </a:lstStyle>
          <a:p>
            <a:r>
              <a:rPr lang="en-US"/>
              <a:t>Click icon to add picture</a:t>
            </a:r>
            <a:endParaRPr lang="en-GB"/>
          </a:p>
        </p:txBody>
      </p:sp>
      <p:sp>
        <p:nvSpPr>
          <p:cNvPr id="6" name="Slide Number Placeholder 5">
            <a:extLst>
              <a:ext uri="{FF2B5EF4-FFF2-40B4-BE49-F238E27FC236}">
                <a16:creationId xmlns:a16="http://schemas.microsoft.com/office/drawing/2014/main" id="{D11F75C4-735B-9527-24AD-28A914007DD8}"/>
              </a:ext>
              <a:ext uri="{C183D7F6-B498-43B3-948B-1728B52AA6E4}">
                <adec:decorative xmlns:adec="http://schemas.microsoft.com/office/drawing/2017/decorative" val="1"/>
              </a:ext>
            </a:extLst>
          </p:cNvPr>
          <p:cNvSpPr>
            <a:spLocks noGrp="1"/>
          </p:cNvSpPr>
          <p:nvPr>
            <p:ph type="sldNum" sz="quarter" idx="12"/>
          </p:nvPr>
        </p:nvSpPr>
        <p:spPr/>
        <p:txBody>
          <a:bodyPr/>
          <a:lstStyle/>
          <a:p>
            <a:fld id="{F8CC8D2A-86D3-4FEA-9A8E-A79725FAE61D}" type="slidenum">
              <a:rPr lang="en-GB" smtClean="0"/>
              <a:t>‹#›</a:t>
            </a:fld>
            <a:endParaRPr lang="en-GB"/>
          </a:p>
        </p:txBody>
      </p:sp>
      <p:sp>
        <p:nvSpPr>
          <p:cNvPr id="5" name="Footer Placeholder 4">
            <a:extLst>
              <a:ext uri="{FF2B5EF4-FFF2-40B4-BE49-F238E27FC236}">
                <a16:creationId xmlns:a16="http://schemas.microsoft.com/office/drawing/2014/main" id="{443B751A-4B62-6926-D721-242E44EBCF9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sp>
        <p:nvSpPr>
          <p:cNvPr id="4" name="Date Placeholder 3">
            <a:extLst>
              <a:ext uri="{FF2B5EF4-FFF2-40B4-BE49-F238E27FC236}">
                <a16:creationId xmlns:a16="http://schemas.microsoft.com/office/drawing/2014/main" id="{B59D7EA9-BC60-45CF-3F76-1E1EF0694DCA}"/>
              </a:ext>
              <a:ext uri="{C183D7F6-B498-43B3-948B-1728B52AA6E4}">
                <adec:decorative xmlns:adec="http://schemas.microsoft.com/office/drawing/2017/decorative" val="1"/>
              </a:ext>
            </a:extLst>
          </p:cNvPr>
          <p:cNvSpPr>
            <a:spLocks noGrp="1"/>
          </p:cNvSpPr>
          <p:nvPr>
            <p:ph type="dt" sz="half" idx="10"/>
          </p:nvPr>
        </p:nvSpPr>
        <p:spPr/>
        <p:txBody>
          <a:bodyPr/>
          <a:lstStyle/>
          <a:p>
            <a:fld id="{EAB2D508-AB6C-4BD8-B8CE-4EC64FAF8836}" type="datetime1">
              <a:rPr lang="en-GB" smtClean="0"/>
              <a:t>11/08/2025</a:t>
            </a:fld>
            <a:endParaRPr lang="en-GB"/>
          </a:p>
        </p:txBody>
      </p:sp>
    </p:spTree>
    <p:extLst>
      <p:ext uri="{BB962C8B-B14F-4D97-AF65-F5344CB8AC3E}">
        <p14:creationId xmlns:p14="http://schemas.microsoft.com/office/powerpoint/2010/main" val="3938513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ext &amp; image option 3 -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D1C7-704B-E420-CAE6-F734CF7075C6}"/>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3" name="Text Placeholder 7">
            <a:extLst>
              <a:ext uri="{FF2B5EF4-FFF2-40B4-BE49-F238E27FC236}">
                <a16:creationId xmlns:a16="http://schemas.microsoft.com/office/drawing/2014/main" id="{D3AC4C21-E6B8-8C88-856C-DE99691AD08C}"/>
              </a:ext>
            </a:extLst>
          </p:cNvPr>
          <p:cNvSpPr>
            <a:spLocks noGrp="1"/>
          </p:cNvSpPr>
          <p:nvPr>
            <p:ph type="body" sz="quarter" idx="16" hasCustomPrompt="1"/>
          </p:nvPr>
        </p:nvSpPr>
        <p:spPr>
          <a:xfrm>
            <a:off x="606551" y="1870219"/>
            <a:ext cx="5310061" cy="411806"/>
          </a:xfrm>
        </p:spPr>
        <p:txBody>
          <a:bodyPr/>
          <a:lstStyle>
            <a:lvl1pPr>
              <a:defRPr sz="2400" b="1"/>
            </a:lvl1pPr>
            <a:lvl5pPr>
              <a:defRPr sz="2800"/>
            </a:lvl5pPr>
          </a:lstStyle>
          <a:p>
            <a:pPr lvl="4"/>
            <a:r>
              <a:rPr lang="en-GB"/>
              <a:t>Click to edit subhead level 1</a:t>
            </a:r>
          </a:p>
        </p:txBody>
      </p:sp>
      <p:sp>
        <p:nvSpPr>
          <p:cNvPr id="11" name="Content Placeholder 2">
            <a:extLst>
              <a:ext uri="{FF2B5EF4-FFF2-40B4-BE49-F238E27FC236}">
                <a16:creationId xmlns:a16="http://schemas.microsoft.com/office/drawing/2014/main" id="{26577EEE-365E-B09B-4CB4-4315E931B92F}"/>
              </a:ext>
            </a:extLst>
          </p:cNvPr>
          <p:cNvSpPr>
            <a:spLocks noGrp="1"/>
          </p:cNvSpPr>
          <p:nvPr>
            <p:ph idx="14" hasCustomPrompt="1"/>
          </p:nvPr>
        </p:nvSpPr>
        <p:spPr>
          <a:xfrm>
            <a:off x="587375" y="2496312"/>
            <a:ext cx="4841152" cy="3499242"/>
          </a:xfrm>
          <a:prstGeom prst="rect">
            <a:avLst/>
          </a:prstGeom>
        </p:spPr>
        <p:txBody>
          <a:bodyPr/>
          <a:lstStyle/>
          <a:p>
            <a:pPr lvl="0"/>
            <a:r>
              <a:rPr lang="en-US"/>
              <a:t>Click to edit body copy style</a:t>
            </a:r>
          </a:p>
          <a:p>
            <a:pPr lvl="1"/>
            <a:r>
              <a:rPr lang="en-US"/>
              <a:t>Bullet level 1</a:t>
            </a:r>
          </a:p>
          <a:p>
            <a:pPr lvl="2"/>
            <a:r>
              <a:rPr lang="en-US"/>
              <a:t>Bullet level 2</a:t>
            </a:r>
          </a:p>
        </p:txBody>
      </p:sp>
      <p:sp>
        <p:nvSpPr>
          <p:cNvPr id="14" name="Picture Placeholder 13">
            <a:extLst>
              <a:ext uri="{FF2B5EF4-FFF2-40B4-BE49-F238E27FC236}">
                <a16:creationId xmlns:a16="http://schemas.microsoft.com/office/drawing/2014/main" id="{283F83C0-BD75-442D-3020-778E85AF4FC4}"/>
              </a:ext>
            </a:extLst>
          </p:cNvPr>
          <p:cNvSpPr>
            <a:spLocks noGrp="1"/>
          </p:cNvSpPr>
          <p:nvPr>
            <p:ph type="pic" sz="quarter" idx="15"/>
          </p:nvPr>
        </p:nvSpPr>
        <p:spPr>
          <a:xfrm>
            <a:off x="6275388" y="1"/>
            <a:ext cx="5916612" cy="6200774"/>
          </a:xfrm>
          <a:solidFill>
            <a:schemeClr val="tx1"/>
          </a:solidFill>
        </p:spPr>
        <p:txBody>
          <a:bodyPr anchor="ctr" anchorCtr="0"/>
          <a:lstStyle>
            <a:lvl1pPr algn="ctr">
              <a:defRPr>
                <a:solidFill>
                  <a:schemeClr val="bg1"/>
                </a:solidFill>
              </a:defRPr>
            </a:lvl1pPr>
          </a:lstStyle>
          <a:p>
            <a:r>
              <a:rPr lang="en-US"/>
              <a:t>Click icon to add picture</a:t>
            </a:r>
            <a:endParaRPr lang="en-GB"/>
          </a:p>
        </p:txBody>
      </p:sp>
      <p:sp>
        <p:nvSpPr>
          <p:cNvPr id="4" name="Date Placeholder 3">
            <a:extLst>
              <a:ext uri="{FF2B5EF4-FFF2-40B4-BE49-F238E27FC236}">
                <a16:creationId xmlns:a16="http://schemas.microsoft.com/office/drawing/2014/main" id="{B59D7EA9-BC60-45CF-3F76-1E1EF0694DCA}"/>
              </a:ext>
              <a:ext uri="{C183D7F6-B498-43B3-948B-1728B52AA6E4}">
                <adec:decorative xmlns:adec="http://schemas.microsoft.com/office/drawing/2017/decorative" val="1"/>
              </a:ext>
            </a:extLst>
          </p:cNvPr>
          <p:cNvSpPr>
            <a:spLocks noGrp="1"/>
          </p:cNvSpPr>
          <p:nvPr>
            <p:ph type="dt" sz="half" idx="10"/>
          </p:nvPr>
        </p:nvSpPr>
        <p:spPr/>
        <p:txBody>
          <a:bodyPr/>
          <a:lstStyle/>
          <a:p>
            <a:fld id="{15D3D045-077B-49DE-B981-BF2B4920F1D3}" type="datetime1">
              <a:rPr lang="en-GB" smtClean="0"/>
              <a:t>11/08/2025</a:t>
            </a:fld>
            <a:endParaRPr lang="en-GB"/>
          </a:p>
        </p:txBody>
      </p:sp>
      <p:sp>
        <p:nvSpPr>
          <p:cNvPr id="5" name="Footer Placeholder 4">
            <a:extLst>
              <a:ext uri="{FF2B5EF4-FFF2-40B4-BE49-F238E27FC236}">
                <a16:creationId xmlns:a16="http://schemas.microsoft.com/office/drawing/2014/main" id="{443B751A-4B62-6926-D721-242E44EBCF9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F75C4-735B-9527-24AD-28A914007DD8}"/>
              </a:ext>
              <a:ext uri="{C183D7F6-B498-43B3-948B-1728B52AA6E4}">
                <adec:decorative xmlns:adec="http://schemas.microsoft.com/office/drawing/2017/decorative" val="1"/>
              </a:ext>
            </a:extLst>
          </p:cNvPr>
          <p:cNvSpPr>
            <a:spLocks noGrp="1"/>
          </p:cNvSpPr>
          <p:nvPr>
            <p:ph type="sldNum" sz="quarter" idx="12"/>
          </p:nvPr>
        </p:nvSpPr>
        <p:spPr/>
        <p:txBody>
          <a:bodyPr/>
          <a:lstStyle/>
          <a:p>
            <a:fld id="{F8CC8D2A-86D3-4FEA-9A8E-A79725FAE61D}" type="slidenum">
              <a:rPr lang="en-GB" smtClean="0"/>
              <a:t>‹#›</a:t>
            </a:fld>
            <a:endParaRPr lang="en-GB"/>
          </a:p>
        </p:txBody>
      </p:sp>
    </p:spTree>
    <p:extLst>
      <p:ext uri="{BB962C8B-B14F-4D97-AF65-F5344CB8AC3E}">
        <p14:creationId xmlns:p14="http://schemas.microsoft.com/office/powerpoint/2010/main" val="6018002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Text only option 1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D1C7-704B-E420-CAE6-F734CF7075C6}"/>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11" name="Text Placeholder 7">
            <a:extLst>
              <a:ext uri="{FF2B5EF4-FFF2-40B4-BE49-F238E27FC236}">
                <a16:creationId xmlns:a16="http://schemas.microsoft.com/office/drawing/2014/main" id="{11244971-CEDE-D4D2-9C67-6E8C2710FFAD}"/>
              </a:ext>
            </a:extLst>
          </p:cNvPr>
          <p:cNvSpPr>
            <a:spLocks noGrp="1"/>
          </p:cNvSpPr>
          <p:nvPr>
            <p:ph type="body" sz="quarter" idx="14" hasCustomPrompt="1"/>
          </p:nvPr>
        </p:nvSpPr>
        <p:spPr>
          <a:xfrm>
            <a:off x="606551" y="1870219"/>
            <a:ext cx="5310061" cy="411806"/>
          </a:xfrm>
        </p:spPr>
        <p:txBody>
          <a:bodyPr/>
          <a:lstStyle>
            <a:lvl1pPr>
              <a:defRPr sz="2400" b="1"/>
            </a:lvl1pPr>
            <a:lvl5pPr>
              <a:defRPr sz="2800"/>
            </a:lvl5pPr>
          </a:lstStyle>
          <a:p>
            <a:pPr lvl="4"/>
            <a:r>
              <a:rPr lang="en-GB"/>
              <a:t>Click to edit subhead level 1</a:t>
            </a:r>
          </a:p>
        </p:txBody>
      </p:sp>
      <p:sp>
        <p:nvSpPr>
          <p:cNvPr id="3" name="Content Placeholder 2">
            <a:extLst>
              <a:ext uri="{FF2B5EF4-FFF2-40B4-BE49-F238E27FC236}">
                <a16:creationId xmlns:a16="http://schemas.microsoft.com/office/drawing/2014/main" id="{3EF9E760-966F-3E4C-F475-3DB2BCD315FE}"/>
              </a:ext>
            </a:extLst>
          </p:cNvPr>
          <p:cNvSpPr>
            <a:spLocks noGrp="1"/>
          </p:cNvSpPr>
          <p:nvPr>
            <p:ph idx="1" hasCustomPrompt="1"/>
          </p:nvPr>
        </p:nvSpPr>
        <p:spPr>
          <a:xfrm>
            <a:off x="6275389" y="643965"/>
            <a:ext cx="5329238" cy="5351589"/>
          </a:xfrm>
          <a:prstGeom prst="rect">
            <a:avLst/>
          </a:prstGeom>
        </p:spPr>
        <p:txBody>
          <a:bodyPr/>
          <a:lstStyle>
            <a:lvl1pPr>
              <a:defRPr sz="2400"/>
            </a:lvl1pPr>
            <a:lvl2pPr>
              <a:defRPr sz="2400"/>
            </a:lvl2pPr>
            <a:lvl3pPr>
              <a:defRPr sz="2400"/>
            </a:lvl3pPr>
            <a:lvl4pPr>
              <a:defRPr sz="2400"/>
            </a:lvl4pPr>
          </a:lstStyle>
          <a:p>
            <a:pPr lvl="0"/>
            <a:r>
              <a:rPr lang="en-US"/>
              <a:t>Click to edit body copy style</a:t>
            </a:r>
          </a:p>
          <a:p>
            <a:pPr lvl="1"/>
            <a:r>
              <a:rPr lang="en-US"/>
              <a:t>Bullet level 1</a:t>
            </a:r>
          </a:p>
          <a:p>
            <a:pPr lvl="2"/>
            <a:r>
              <a:rPr lang="en-US"/>
              <a:t>Bullet level 2</a:t>
            </a:r>
          </a:p>
        </p:txBody>
      </p:sp>
      <p:sp>
        <p:nvSpPr>
          <p:cNvPr id="8" name="Rectangle 7">
            <a:extLst>
              <a:ext uri="{FF2B5EF4-FFF2-40B4-BE49-F238E27FC236}">
                <a16:creationId xmlns:a16="http://schemas.microsoft.com/office/drawing/2014/main" id="{4291DB3B-1FA0-25EA-5A02-5BC68124D03C}"/>
              </a:ext>
              <a:ext uri="{C183D7F6-B498-43B3-948B-1728B52AA6E4}">
                <adec:decorative xmlns:adec="http://schemas.microsoft.com/office/drawing/2017/decorative" val="1"/>
              </a:ext>
            </a:extLst>
          </p:cNvPr>
          <p:cNvSpPr/>
          <p:nvPr/>
        </p:nvSpPr>
        <p:spPr>
          <a:xfrm>
            <a:off x="0" y="6200775"/>
            <a:ext cx="12192000" cy="65722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B59D7EA9-BC60-45CF-3F76-1E1EF0694DCA}"/>
              </a:ext>
              <a:ext uri="{C183D7F6-B498-43B3-948B-1728B52AA6E4}">
                <adec:decorative xmlns:adec="http://schemas.microsoft.com/office/drawing/2017/decorative" val="1"/>
              </a:ext>
            </a:extLst>
          </p:cNvPr>
          <p:cNvSpPr>
            <a:spLocks noGrp="1"/>
          </p:cNvSpPr>
          <p:nvPr>
            <p:ph type="dt" sz="half" idx="10"/>
          </p:nvPr>
        </p:nvSpPr>
        <p:spPr/>
        <p:txBody>
          <a:bodyPr/>
          <a:lstStyle/>
          <a:p>
            <a:fld id="{42C3A92B-C198-4A22-85B8-F57D4770FB22}" type="datetime1">
              <a:rPr lang="en-GB" smtClean="0"/>
              <a:t>11/08/2025</a:t>
            </a:fld>
            <a:endParaRPr lang="en-GB"/>
          </a:p>
        </p:txBody>
      </p:sp>
      <p:pic>
        <p:nvPicPr>
          <p:cNvPr id="13" name="Picture 12" descr="Background pattern&#10;&#10;Description automatically generated">
            <a:extLst>
              <a:ext uri="{FF2B5EF4-FFF2-40B4-BE49-F238E27FC236}">
                <a16:creationId xmlns:a16="http://schemas.microsoft.com/office/drawing/2014/main" id="{FA93BAD5-924D-165D-2FE0-08F3E6DF354F}"/>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9989" y="6200774"/>
            <a:ext cx="2659905" cy="657226"/>
          </a:xfrm>
          <a:prstGeom prst="rect">
            <a:avLst/>
          </a:prstGeom>
        </p:spPr>
      </p:pic>
      <p:sp>
        <p:nvSpPr>
          <p:cNvPr id="5" name="Footer Placeholder 4">
            <a:extLst>
              <a:ext uri="{FF2B5EF4-FFF2-40B4-BE49-F238E27FC236}">
                <a16:creationId xmlns:a16="http://schemas.microsoft.com/office/drawing/2014/main" id="{443B751A-4B62-6926-D721-242E44EBCF9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F75C4-735B-9527-24AD-28A914007DD8}"/>
              </a:ext>
              <a:ext uri="{C183D7F6-B498-43B3-948B-1728B52AA6E4}">
                <adec:decorative xmlns:adec="http://schemas.microsoft.com/office/drawing/2017/decorative" val="1"/>
              </a:ext>
            </a:extLst>
          </p:cNvPr>
          <p:cNvSpPr>
            <a:spLocks noGrp="1"/>
          </p:cNvSpPr>
          <p:nvPr>
            <p:ph type="sldNum" sz="quarter" idx="12"/>
          </p:nvPr>
        </p:nvSpPr>
        <p:spPr/>
        <p:txBody>
          <a:bodyPr/>
          <a:lstStyle/>
          <a:p>
            <a:fld id="{F8CC8D2A-86D3-4FEA-9A8E-A79725FAE61D}" type="slidenum">
              <a:rPr lang="en-GB" smtClean="0"/>
              <a:t>‹#›</a:t>
            </a:fld>
            <a:endParaRPr lang="en-GB"/>
          </a:p>
        </p:txBody>
      </p:sp>
      <p:sp>
        <p:nvSpPr>
          <p:cNvPr id="7" name="TextBox 6">
            <a:extLst>
              <a:ext uri="{FF2B5EF4-FFF2-40B4-BE49-F238E27FC236}">
                <a16:creationId xmlns:a16="http://schemas.microsoft.com/office/drawing/2014/main" id="{C7232A49-3370-20EE-4666-10F01D622E9B}"/>
              </a:ext>
              <a:ext uri="{C183D7F6-B498-43B3-948B-1728B52AA6E4}">
                <adec:decorative xmlns:adec="http://schemas.microsoft.com/office/drawing/2017/decorative" val="1"/>
              </a:ext>
            </a:extLst>
          </p:cNvPr>
          <p:cNvSpPr txBox="1"/>
          <p:nvPr/>
        </p:nvSpPr>
        <p:spPr>
          <a:xfrm>
            <a:off x="6275388" y="6454630"/>
            <a:ext cx="1483242" cy="369332"/>
          </a:xfrm>
          <a:prstGeom prst="rect">
            <a:avLst/>
          </a:prstGeom>
          <a:noFill/>
        </p:spPr>
        <p:txBody>
          <a:bodyPr wrap="square" lIns="0" tIns="0" rIns="0" bIns="0" rtlCol="0">
            <a:noAutofit/>
          </a:bodyPr>
          <a:lstStyle/>
          <a:p>
            <a:r>
              <a:rPr lang="en-GB" sz="950">
                <a:solidFill>
                  <a:schemeClr val="bg1"/>
                </a:solidFill>
              </a:rPr>
              <a:t>Solent </a:t>
            </a:r>
            <a:r>
              <a:rPr lang="en-GB" sz="1000" baseline="0">
                <a:solidFill>
                  <a:schemeClr val="bg1"/>
                </a:solidFill>
              </a:rPr>
              <a:t>University</a:t>
            </a:r>
          </a:p>
        </p:txBody>
      </p:sp>
      <p:sp>
        <p:nvSpPr>
          <p:cNvPr id="9" name="Oval 8">
            <a:extLst>
              <a:ext uri="{FF2B5EF4-FFF2-40B4-BE49-F238E27FC236}">
                <a16:creationId xmlns:a16="http://schemas.microsoft.com/office/drawing/2014/main" id="{8B5E9973-CE18-4BF3-0F7D-111DB3AABAE1}"/>
              </a:ext>
              <a:ext uri="{C183D7F6-B498-43B3-948B-1728B52AA6E4}">
                <adec:decorative xmlns:adec="http://schemas.microsoft.com/office/drawing/2017/decorative" val="1"/>
              </a:ext>
            </a:extLst>
          </p:cNvPr>
          <p:cNvSpPr/>
          <p:nvPr/>
        </p:nvSpPr>
        <p:spPr>
          <a:xfrm>
            <a:off x="11557000" y="6359525"/>
            <a:ext cx="349250" cy="34925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96423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ext only option 2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D1C7-704B-E420-CAE6-F734CF7075C6}"/>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8" name="Text Placeholder 7">
            <a:extLst>
              <a:ext uri="{FF2B5EF4-FFF2-40B4-BE49-F238E27FC236}">
                <a16:creationId xmlns:a16="http://schemas.microsoft.com/office/drawing/2014/main" id="{D15C5C3A-8344-3B7A-BE4F-20587D42972D}"/>
              </a:ext>
            </a:extLst>
          </p:cNvPr>
          <p:cNvSpPr>
            <a:spLocks noGrp="1"/>
          </p:cNvSpPr>
          <p:nvPr>
            <p:ph type="body" sz="quarter" idx="17" hasCustomPrompt="1"/>
          </p:nvPr>
        </p:nvSpPr>
        <p:spPr>
          <a:xfrm>
            <a:off x="606551" y="1870219"/>
            <a:ext cx="5310061" cy="411806"/>
          </a:xfrm>
        </p:spPr>
        <p:txBody>
          <a:bodyPr/>
          <a:lstStyle>
            <a:lvl1pPr>
              <a:defRPr sz="2400" b="1"/>
            </a:lvl1pPr>
            <a:lvl5pPr>
              <a:defRPr sz="2800"/>
            </a:lvl5pPr>
          </a:lstStyle>
          <a:p>
            <a:pPr lvl="4"/>
            <a:r>
              <a:rPr lang="en-GB"/>
              <a:t>Click to edit subhead level 1</a:t>
            </a:r>
          </a:p>
        </p:txBody>
      </p:sp>
      <p:sp>
        <p:nvSpPr>
          <p:cNvPr id="3" name="Content Placeholder 2">
            <a:extLst>
              <a:ext uri="{FF2B5EF4-FFF2-40B4-BE49-F238E27FC236}">
                <a16:creationId xmlns:a16="http://schemas.microsoft.com/office/drawing/2014/main" id="{3EF9E760-966F-3E4C-F475-3DB2BCD315FE}"/>
              </a:ext>
            </a:extLst>
          </p:cNvPr>
          <p:cNvSpPr>
            <a:spLocks noGrp="1"/>
          </p:cNvSpPr>
          <p:nvPr>
            <p:ph idx="1" hasCustomPrompt="1"/>
          </p:nvPr>
        </p:nvSpPr>
        <p:spPr>
          <a:xfrm>
            <a:off x="606553" y="2628900"/>
            <a:ext cx="2468324" cy="3366654"/>
          </a:xfrm>
          <a:prstGeom prst="rect">
            <a:avLst/>
          </a:prstGeom>
        </p:spPr>
        <p:txBody>
          <a:bodyPr/>
          <a:lstStyle>
            <a:lvl1pPr>
              <a:defRPr/>
            </a:lvl1pPr>
          </a:lstStyle>
          <a:p>
            <a:pPr lvl="0"/>
            <a:r>
              <a:rPr lang="en-US"/>
              <a:t>Click to edit body copy style 1</a:t>
            </a:r>
          </a:p>
          <a:p>
            <a:pPr lvl="1"/>
            <a:r>
              <a:rPr lang="en-US"/>
              <a:t>Bullet level 1</a:t>
            </a:r>
          </a:p>
        </p:txBody>
      </p:sp>
      <p:sp>
        <p:nvSpPr>
          <p:cNvPr id="15" name="Content Placeholder 2">
            <a:extLst>
              <a:ext uri="{FF2B5EF4-FFF2-40B4-BE49-F238E27FC236}">
                <a16:creationId xmlns:a16="http://schemas.microsoft.com/office/drawing/2014/main" id="{A99E2969-2376-88AB-B6EF-B34972DBDF5F}"/>
              </a:ext>
            </a:extLst>
          </p:cNvPr>
          <p:cNvSpPr>
            <a:spLocks noGrp="1"/>
          </p:cNvSpPr>
          <p:nvPr>
            <p:ph idx="14" hasCustomPrompt="1"/>
          </p:nvPr>
        </p:nvSpPr>
        <p:spPr>
          <a:xfrm>
            <a:off x="3424573" y="2628900"/>
            <a:ext cx="2492040" cy="3366654"/>
          </a:xfrm>
          <a:prstGeom prst="rect">
            <a:avLst/>
          </a:prstGeom>
        </p:spPr>
        <p:txBody>
          <a:bodyPr/>
          <a:lstStyle>
            <a:lvl1pPr>
              <a:defRPr/>
            </a:lvl1pPr>
          </a:lstStyle>
          <a:p>
            <a:pPr lvl="0"/>
            <a:r>
              <a:rPr lang="en-US"/>
              <a:t>Click to edit body copy style 2</a:t>
            </a:r>
          </a:p>
          <a:p>
            <a:pPr lvl="1"/>
            <a:r>
              <a:rPr lang="en-US"/>
              <a:t>Bullet level 1</a:t>
            </a:r>
          </a:p>
        </p:txBody>
      </p:sp>
      <p:sp>
        <p:nvSpPr>
          <p:cNvPr id="16" name="Content Placeholder 2">
            <a:extLst>
              <a:ext uri="{FF2B5EF4-FFF2-40B4-BE49-F238E27FC236}">
                <a16:creationId xmlns:a16="http://schemas.microsoft.com/office/drawing/2014/main" id="{4306F92E-6832-5121-DCBD-3E0CE1D9A3E9}"/>
              </a:ext>
            </a:extLst>
          </p:cNvPr>
          <p:cNvSpPr>
            <a:spLocks noGrp="1"/>
          </p:cNvSpPr>
          <p:nvPr>
            <p:ph idx="15" hasCustomPrompt="1"/>
          </p:nvPr>
        </p:nvSpPr>
        <p:spPr>
          <a:xfrm>
            <a:off x="6284466" y="2628900"/>
            <a:ext cx="2492040" cy="3366654"/>
          </a:xfrm>
          <a:prstGeom prst="rect">
            <a:avLst/>
          </a:prstGeom>
        </p:spPr>
        <p:txBody>
          <a:bodyPr/>
          <a:lstStyle>
            <a:lvl1pPr>
              <a:defRPr/>
            </a:lvl1pPr>
          </a:lstStyle>
          <a:p>
            <a:pPr lvl="0"/>
            <a:r>
              <a:rPr lang="en-US"/>
              <a:t>Click to edit body copy style 3</a:t>
            </a:r>
          </a:p>
          <a:p>
            <a:pPr lvl="1"/>
            <a:r>
              <a:rPr lang="en-US"/>
              <a:t>Bullet level 1</a:t>
            </a:r>
          </a:p>
        </p:txBody>
      </p:sp>
      <p:sp>
        <p:nvSpPr>
          <p:cNvPr id="17" name="Content Placeholder 2">
            <a:extLst>
              <a:ext uri="{FF2B5EF4-FFF2-40B4-BE49-F238E27FC236}">
                <a16:creationId xmlns:a16="http://schemas.microsoft.com/office/drawing/2014/main" id="{23B3C8CC-87DB-09DD-B04D-AB27BC1E0586}"/>
              </a:ext>
            </a:extLst>
          </p:cNvPr>
          <p:cNvSpPr>
            <a:spLocks noGrp="1"/>
          </p:cNvSpPr>
          <p:nvPr>
            <p:ph idx="16" hasCustomPrompt="1"/>
          </p:nvPr>
        </p:nvSpPr>
        <p:spPr>
          <a:xfrm>
            <a:off x="9126203" y="2628900"/>
            <a:ext cx="2492040" cy="3366654"/>
          </a:xfrm>
          <a:prstGeom prst="rect">
            <a:avLst/>
          </a:prstGeom>
        </p:spPr>
        <p:txBody>
          <a:bodyPr/>
          <a:lstStyle>
            <a:lvl1pPr>
              <a:defRPr/>
            </a:lvl1pPr>
            <a:lvl5pPr>
              <a:defRPr/>
            </a:lvl5pPr>
          </a:lstStyle>
          <a:p>
            <a:pPr lvl="0"/>
            <a:r>
              <a:rPr lang="en-US"/>
              <a:t>Click to edit body copy style 4</a:t>
            </a:r>
          </a:p>
          <a:p>
            <a:pPr lvl="1"/>
            <a:r>
              <a:rPr lang="en-US"/>
              <a:t>Bullet level 1</a:t>
            </a:r>
          </a:p>
        </p:txBody>
      </p:sp>
      <p:sp>
        <p:nvSpPr>
          <p:cNvPr id="11" name="Rectangle 10">
            <a:extLst>
              <a:ext uri="{FF2B5EF4-FFF2-40B4-BE49-F238E27FC236}">
                <a16:creationId xmlns:a16="http://schemas.microsoft.com/office/drawing/2014/main" id="{7DBC809C-14C9-7B5A-BD5C-F60B8DBDDBD2}"/>
              </a:ext>
              <a:ext uri="{C183D7F6-B498-43B3-948B-1728B52AA6E4}">
                <adec:decorative xmlns:adec="http://schemas.microsoft.com/office/drawing/2017/decorative" val="1"/>
              </a:ext>
            </a:extLst>
          </p:cNvPr>
          <p:cNvSpPr/>
          <p:nvPr/>
        </p:nvSpPr>
        <p:spPr>
          <a:xfrm>
            <a:off x="0" y="6200775"/>
            <a:ext cx="12192000" cy="65722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2A4B709C-CED0-0678-2880-7A2C87D0FCA2}"/>
              </a:ext>
              <a:ext uri="{C183D7F6-B498-43B3-948B-1728B52AA6E4}">
                <adec:decorative xmlns:adec="http://schemas.microsoft.com/office/drawing/2017/decorative" val="1"/>
              </a:ext>
            </a:extLst>
          </p:cNvPr>
          <p:cNvSpPr/>
          <p:nvPr/>
        </p:nvSpPr>
        <p:spPr>
          <a:xfrm>
            <a:off x="11557000" y="6359525"/>
            <a:ext cx="349250" cy="34925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E6763B7B-9DD3-CF27-8FBA-2FD58308F8D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9989" y="6200774"/>
            <a:ext cx="2659905" cy="657226"/>
          </a:xfrm>
          <a:prstGeom prst="rect">
            <a:avLst/>
          </a:prstGeom>
        </p:spPr>
      </p:pic>
      <p:sp>
        <p:nvSpPr>
          <p:cNvPr id="4" name="Date Placeholder 3">
            <a:extLst>
              <a:ext uri="{FF2B5EF4-FFF2-40B4-BE49-F238E27FC236}">
                <a16:creationId xmlns:a16="http://schemas.microsoft.com/office/drawing/2014/main" id="{B59D7EA9-BC60-45CF-3F76-1E1EF0694DCA}"/>
              </a:ext>
              <a:ext uri="{C183D7F6-B498-43B3-948B-1728B52AA6E4}">
                <adec:decorative xmlns:adec="http://schemas.microsoft.com/office/drawing/2017/decorative" val="1"/>
              </a:ext>
            </a:extLst>
          </p:cNvPr>
          <p:cNvSpPr>
            <a:spLocks noGrp="1"/>
          </p:cNvSpPr>
          <p:nvPr>
            <p:ph type="dt" sz="half" idx="10"/>
          </p:nvPr>
        </p:nvSpPr>
        <p:spPr/>
        <p:txBody>
          <a:bodyPr/>
          <a:lstStyle/>
          <a:p>
            <a:fld id="{F03AF1BC-BB42-4720-927C-5636FD068DCF}" type="datetime1">
              <a:rPr lang="en-GB" smtClean="0"/>
              <a:t>11/08/2025</a:t>
            </a:fld>
            <a:endParaRPr lang="en-GB"/>
          </a:p>
        </p:txBody>
      </p:sp>
      <p:sp>
        <p:nvSpPr>
          <p:cNvPr id="5" name="Footer Placeholder 4">
            <a:extLst>
              <a:ext uri="{FF2B5EF4-FFF2-40B4-BE49-F238E27FC236}">
                <a16:creationId xmlns:a16="http://schemas.microsoft.com/office/drawing/2014/main" id="{443B751A-4B62-6926-D721-242E44EBCF9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F75C4-735B-9527-24AD-28A914007DD8}"/>
              </a:ext>
              <a:ext uri="{C183D7F6-B498-43B3-948B-1728B52AA6E4}">
                <adec:decorative xmlns:adec="http://schemas.microsoft.com/office/drawing/2017/decorative" val="1"/>
              </a:ext>
            </a:extLst>
          </p:cNvPr>
          <p:cNvSpPr>
            <a:spLocks noGrp="1"/>
          </p:cNvSpPr>
          <p:nvPr>
            <p:ph type="sldNum" sz="quarter" idx="12"/>
          </p:nvPr>
        </p:nvSpPr>
        <p:spPr/>
        <p:txBody>
          <a:bodyPr/>
          <a:lstStyle/>
          <a:p>
            <a:fld id="{F8CC8D2A-86D3-4FEA-9A8E-A79725FAE61D}" type="slidenum">
              <a:rPr lang="en-GB" smtClean="0"/>
              <a:t>‹#›</a:t>
            </a:fld>
            <a:endParaRPr lang="en-GB"/>
          </a:p>
        </p:txBody>
      </p:sp>
      <p:sp>
        <p:nvSpPr>
          <p:cNvPr id="7" name="TextBox 6">
            <a:extLst>
              <a:ext uri="{FF2B5EF4-FFF2-40B4-BE49-F238E27FC236}">
                <a16:creationId xmlns:a16="http://schemas.microsoft.com/office/drawing/2014/main" id="{E9F6CBA5-7162-26DC-2789-DE7AB4327669}"/>
              </a:ext>
              <a:ext uri="{C183D7F6-B498-43B3-948B-1728B52AA6E4}">
                <adec:decorative xmlns:adec="http://schemas.microsoft.com/office/drawing/2017/decorative" val="1"/>
              </a:ext>
            </a:extLst>
          </p:cNvPr>
          <p:cNvSpPr txBox="1"/>
          <p:nvPr/>
        </p:nvSpPr>
        <p:spPr>
          <a:xfrm>
            <a:off x="6275388" y="6454630"/>
            <a:ext cx="1483242" cy="369332"/>
          </a:xfrm>
          <a:prstGeom prst="rect">
            <a:avLst/>
          </a:prstGeom>
          <a:noFill/>
        </p:spPr>
        <p:txBody>
          <a:bodyPr wrap="square" lIns="0" tIns="0" rIns="0" bIns="0" rtlCol="0">
            <a:noAutofit/>
          </a:bodyPr>
          <a:lstStyle/>
          <a:p>
            <a:r>
              <a:rPr lang="en-GB" sz="950">
                <a:solidFill>
                  <a:schemeClr val="bg1"/>
                </a:solidFill>
              </a:rPr>
              <a:t>Solent </a:t>
            </a:r>
            <a:r>
              <a:rPr lang="en-GB" sz="1000" baseline="0">
                <a:solidFill>
                  <a:schemeClr val="bg1"/>
                </a:solidFill>
              </a:rPr>
              <a:t>University</a:t>
            </a:r>
          </a:p>
        </p:txBody>
      </p:sp>
    </p:spTree>
    <p:extLst>
      <p:ext uri="{BB962C8B-B14F-4D97-AF65-F5344CB8AC3E}">
        <p14:creationId xmlns:p14="http://schemas.microsoft.com/office/powerpoint/2010/main" val="9194624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ext &amp; image option 1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D1C7-704B-E420-CAE6-F734CF7075C6}"/>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7" name="Text Placeholder 7">
            <a:extLst>
              <a:ext uri="{FF2B5EF4-FFF2-40B4-BE49-F238E27FC236}">
                <a16:creationId xmlns:a16="http://schemas.microsoft.com/office/drawing/2014/main" id="{ED090F6A-2A0D-B829-542C-60372D852259}"/>
              </a:ext>
            </a:extLst>
          </p:cNvPr>
          <p:cNvSpPr>
            <a:spLocks noGrp="1"/>
          </p:cNvSpPr>
          <p:nvPr>
            <p:ph type="body" sz="quarter" idx="16" hasCustomPrompt="1"/>
          </p:nvPr>
        </p:nvSpPr>
        <p:spPr>
          <a:xfrm>
            <a:off x="606551" y="1870219"/>
            <a:ext cx="5310061" cy="411806"/>
          </a:xfrm>
        </p:spPr>
        <p:txBody>
          <a:bodyPr/>
          <a:lstStyle>
            <a:lvl1pPr>
              <a:defRPr sz="2400" b="1"/>
            </a:lvl1pPr>
          </a:lstStyle>
          <a:p>
            <a:pPr lvl="4"/>
            <a:r>
              <a:rPr lang="en-GB"/>
              <a:t>Click to edit subhead level 1</a:t>
            </a:r>
          </a:p>
        </p:txBody>
      </p:sp>
      <p:sp>
        <p:nvSpPr>
          <p:cNvPr id="11" name="Content Placeholder 2">
            <a:extLst>
              <a:ext uri="{FF2B5EF4-FFF2-40B4-BE49-F238E27FC236}">
                <a16:creationId xmlns:a16="http://schemas.microsoft.com/office/drawing/2014/main" id="{26577EEE-365E-B09B-4CB4-4315E931B92F}"/>
              </a:ext>
            </a:extLst>
          </p:cNvPr>
          <p:cNvSpPr>
            <a:spLocks noGrp="1"/>
          </p:cNvSpPr>
          <p:nvPr>
            <p:ph idx="14" hasCustomPrompt="1"/>
          </p:nvPr>
        </p:nvSpPr>
        <p:spPr>
          <a:xfrm>
            <a:off x="587375" y="2496312"/>
            <a:ext cx="4841152" cy="3499242"/>
          </a:xfrm>
          <a:prstGeom prst="rect">
            <a:avLst/>
          </a:prstGeom>
        </p:spPr>
        <p:txBody>
          <a:bodyPr/>
          <a:lstStyle/>
          <a:p>
            <a:pPr lvl="0"/>
            <a:r>
              <a:rPr lang="en-US"/>
              <a:t>Click to edit body copy style</a:t>
            </a:r>
          </a:p>
          <a:p>
            <a:pPr lvl="1"/>
            <a:r>
              <a:rPr lang="en-US"/>
              <a:t>Bullet level 1</a:t>
            </a:r>
          </a:p>
          <a:p>
            <a:pPr lvl="2"/>
            <a:r>
              <a:rPr lang="en-US"/>
              <a:t>Bullet level 2</a:t>
            </a:r>
          </a:p>
        </p:txBody>
      </p:sp>
      <p:sp>
        <p:nvSpPr>
          <p:cNvPr id="14" name="Picture Placeholder 13">
            <a:extLst>
              <a:ext uri="{FF2B5EF4-FFF2-40B4-BE49-F238E27FC236}">
                <a16:creationId xmlns:a16="http://schemas.microsoft.com/office/drawing/2014/main" id="{283F83C0-BD75-442D-3020-778E85AF4FC4}"/>
              </a:ext>
            </a:extLst>
          </p:cNvPr>
          <p:cNvSpPr>
            <a:spLocks noGrp="1"/>
          </p:cNvSpPr>
          <p:nvPr>
            <p:ph type="pic" sz="quarter" idx="15"/>
          </p:nvPr>
        </p:nvSpPr>
        <p:spPr>
          <a:xfrm>
            <a:off x="6275388" y="644525"/>
            <a:ext cx="5329237" cy="5351029"/>
          </a:xfrm>
        </p:spPr>
        <p:txBody>
          <a:bodyPr anchor="t" anchorCtr="0"/>
          <a:lstStyle>
            <a:lvl1pPr algn="ctr">
              <a:defRPr/>
            </a:lvl1pPr>
          </a:lstStyle>
          <a:p>
            <a:r>
              <a:rPr lang="en-US"/>
              <a:t>Click icon to add picture</a:t>
            </a:r>
            <a:endParaRPr lang="en-GB"/>
          </a:p>
        </p:txBody>
      </p:sp>
      <p:sp>
        <p:nvSpPr>
          <p:cNvPr id="9" name="Rectangle 8">
            <a:extLst>
              <a:ext uri="{FF2B5EF4-FFF2-40B4-BE49-F238E27FC236}">
                <a16:creationId xmlns:a16="http://schemas.microsoft.com/office/drawing/2014/main" id="{9F787FE4-9E5B-9EA2-530B-E772CFFE39C7}"/>
              </a:ext>
              <a:ext uri="{C183D7F6-B498-43B3-948B-1728B52AA6E4}">
                <adec:decorative xmlns:adec="http://schemas.microsoft.com/office/drawing/2017/decorative" val="1"/>
              </a:ext>
            </a:extLst>
          </p:cNvPr>
          <p:cNvSpPr/>
          <p:nvPr/>
        </p:nvSpPr>
        <p:spPr>
          <a:xfrm>
            <a:off x="0" y="6200775"/>
            <a:ext cx="12192000" cy="65722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BE6DDF2B-65AC-B331-83F6-E65FECB8A55D}"/>
              </a:ext>
              <a:ext uri="{C183D7F6-B498-43B3-948B-1728B52AA6E4}">
                <adec:decorative xmlns:adec="http://schemas.microsoft.com/office/drawing/2017/decorative" val="1"/>
              </a:ext>
            </a:extLst>
          </p:cNvPr>
          <p:cNvSpPr/>
          <p:nvPr/>
        </p:nvSpPr>
        <p:spPr>
          <a:xfrm>
            <a:off x="11557000" y="6359525"/>
            <a:ext cx="349250" cy="34925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76857F1B-F648-24CD-1EA4-C2AC118A38C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9989" y="6200774"/>
            <a:ext cx="2659905" cy="657226"/>
          </a:xfrm>
          <a:prstGeom prst="rect">
            <a:avLst/>
          </a:prstGeom>
        </p:spPr>
      </p:pic>
      <p:sp>
        <p:nvSpPr>
          <p:cNvPr id="4" name="Date Placeholder 3">
            <a:extLst>
              <a:ext uri="{FF2B5EF4-FFF2-40B4-BE49-F238E27FC236}">
                <a16:creationId xmlns:a16="http://schemas.microsoft.com/office/drawing/2014/main" id="{B59D7EA9-BC60-45CF-3F76-1E1EF0694DCA}"/>
              </a:ext>
              <a:ext uri="{C183D7F6-B498-43B3-948B-1728B52AA6E4}">
                <adec:decorative xmlns:adec="http://schemas.microsoft.com/office/drawing/2017/decorative" val="1"/>
              </a:ext>
            </a:extLst>
          </p:cNvPr>
          <p:cNvSpPr>
            <a:spLocks noGrp="1"/>
          </p:cNvSpPr>
          <p:nvPr>
            <p:ph type="dt" sz="half" idx="10"/>
          </p:nvPr>
        </p:nvSpPr>
        <p:spPr/>
        <p:txBody>
          <a:bodyPr/>
          <a:lstStyle/>
          <a:p>
            <a:fld id="{22EEB511-AC40-43F2-9C68-1A30F2D9F52A}" type="datetime1">
              <a:rPr lang="en-GB" smtClean="0"/>
              <a:t>11/08/2025</a:t>
            </a:fld>
            <a:endParaRPr lang="en-GB"/>
          </a:p>
        </p:txBody>
      </p:sp>
      <p:sp>
        <p:nvSpPr>
          <p:cNvPr id="5" name="Footer Placeholder 4">
            <a:extLst>
              <a:ext uri="{FF2B5EF4-FFF2-40B4-BE49-F238E27FC236}">
                <a16:creationId xmlns:a16="http://schemas.microsoft.com/office/drawing/2014/main" id="{443B751A-4B62-6926-D721-242E44EBCF9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F75C4-735B-9527-24AD-28A914007DD8}"/>
              </a:ext>
              <a:ext uri="{C183D7F6-B498-43B3-948B-1728B52AA6E4}">
                <adec:decorative xmlns:adec="http://schemas.microsoft.com/office/drawing/2017/decorative" val="1"/>
              </a:ext>
            </a:extLst>
          </p:cNvPr>
          <p:cNvSpPr>
            <a:spLocks noGrp="1"/>
          </p:cNvSpPr>
          <p:nvPr>
            <p:ph type="sldNum" sz="quarter" idx="12"/>
          </p:nvPr>
        </p:nvSpPr>
        <p:spPr/>
        <p:txBody>
          <a:bodyPr/>
          <a:lstStyle/>
          <a:p>
            <a:fld id="{F8CC8D2A-86D3-4FEA-9A8E-A79725FAE61D}" type="slidenum">
              <a:rPr lang="en-GB" smtClean="0"/>
              <a:t>‹#›</a:t>
            </a:fld>
            <a:endParaRPr lang="en-GB"/>
          </a:p>
        </p:txBody>
      </p:sp>
      <p:sp>
        <p:nvSpPr>
          <p:cNvPr id="3" name="TextBox 2">
            <a:extLst>
              <a:ext uri="{FF2B5EF4-FFF2-40B4-BE49-F238E27FC236}">
                <a16:creationId xmlns:a16="http://schemas.microsoft.com/office/drawing/2014/main" id="{4E826645-B243-92FE-33E9-50F487C73859}"/>
              </a:ext>
              <a:ext uri="{C183D7F6-B498-43B3-948B-1728B52AA6E4}">
                <adec:decorative xmlns:adec="http://schemas.microsoft.com/office/drawing/2017/decorative" val="1"/>
              </a:ext>
            </a:extLst>
          </p:cNvPr>
          <p:cNvSpPr txBox="1"/>
          <p:nvPr/>
        </p:nvSpPr>
        <p:spPr>
          <a:xfrm>
            <a:off x="6275388" y="6454630"/>
            <a:ext cx="1483242" cy="369332"/>
          </a:xfrm>
          <a:prstGeom prst="rect">
            <a:avLst/>
          </a:prstGeom>
          <a:noFill/>
        </p:spPr>
        <p:txBody>
          <a:bodyPr wrap="square" lIns="0" tIns="0" rIns="0" bIns="0" rtlCol="0">
            <a:noAutofit/>
          </a:bodyPr>
          <a:lstStyle/>
          <a:p>
            <a:r>
              <a:rPr lang="en-GB" sz="950">
                <a:solidFill>
                  <a:schemeClr val="bg1"/>
                </a:solidFill>
              </a:rPr>
              <a:t>Solent </a:t>
            </a:r>
            <a:r>
              <a:rPr lang="en-GB" sz="1000" baseline="0">
                <a:solidFill>
                  <a:schemeClr val="bg1"/>
                </a:solidFill>
              </a:rPr>
              <a:t>University</a:t>
            </a:r>
          </a:p>
        </p:txBody>
      </p:sp>
    </p:spTree>
    <p:extLst>
      <p:ext uri="{BB962C8B-B14F-4D97-AF65-F5344CB8AC3E}">
        <p14:creationId xmlns:p14="http://schemas.microsoft.com/office/powerpoint/2010/main" val="3656414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ext &amp; image option 2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D1C7-704B-E420-CAE6-F734CF7075C6}"/>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7" name="Text Placeholder 7">
            <a:extLst>
              <a:ext uri="{FF2B5EF4-FFF2-40B4-BE49-F238E27FC236}">
                <a16:creationId xmlns:a16="http://schemas.microsoft.com/office/drawing/2014/main" id="{520B1E12-D10C-9AEC-A04C-3D6F61C49728}"/>
              </a:ext>
            </a:extLst>
          </p:cNvPr>
          <p:cNvSpPr>
            <a:spLocks noGrp="1"/>
          </p:cNvSpPr>
          <p:nvPr>
            <p:ph type="body" sz="quarter" idx="16" hasCustomPrompt="1"/>
          </p:nvPr>
        </p:nvSpPr>
        <p:spPr>
          <a:xfrm>
            <a:off x="606551" y="1870219"/>
            <a:ext cx="5310061" cy="411806"/>
          </a:xfrm>
        </p:spPr>
        <p:txBody>
          <a:bodyPr/>
          <a:lstStyle>
            <a:lvl1pPr>
              <a:defRPr sz="2400" b="1"/>
            </a:lvl1pPr>
            <a:lvl5pPr>
              <a:defRPr sz="2800"/>
            </a:lvl5pPr>
          </a:lstStyle>
          <a:p>
            <a:pPr lvl="4"/>
            <a:r>
              <a:rPr lang="en-GB"/>
              <a:t>Click to edit subhead level 1</a:t>
            </a:r>
          </a:p>
        </p:txBody>
      </p:sp>
      <p:sp>
        <p:nvSpPr>
          <p:cNvPr id="11" name="Content Placeholder 2">
            <a:extLst>
              <a:ext uri="{FF2B5EF4-FFF2-40B4-BE49-F238E27FC236}">
                <a16:creationId xmlns:a16="http://schemas.microsoft.com/office/drawing/2014/main" id="{26577EEE-365E-B09B-4CB4-4315E931B92F}"/>
              </a:ext>
            </a:extLst>
          </p:cNvPr>
          <p:cNvSpPr>
            <a:spLocks noGrp="1"/>
          </p:cNvSpPr>
          <p:nvPr>
            <p:ph idx="14" hasCustomPrompt="1"/>
          </p:nvPr>
        </p:nvSpPr>
        <p:spPr>
          <a:xfrm>
            <a:off x="587375" y="2496312"/>
            <a:ext cx="4841152" cy="3499242"/>
          </a:xfrm>
          <a:prstGeom prst="rect">
            <a:avLst/>
          </a:prstGeom>
        </p:spPr>
        <p:txBody>
          <a:bodyPr/>
          <a:lstStyle/>
          <a:p>
            <a:pPr lvl="0"/>
            <a:r>
              <a:rPr lang="en-US"/>
              <a:t>Click to edit body copy style</a:t>
            </a:r>
          </a:p>
          <a:p>
            <a:pPr lvl="1"/>
            <a:r>
              <a:rPr lang="en-US"/>
              <a:t>Bullet level 1</a:t>
            </a:r>
          </a:p>
          <a:p>
            <a:pPr lvl="2"/>
            <a:r>
              <a:rPr lang="en-US"/>
              <a:t>Bullet level 2</a:t>
            </a:r>
          </a:p>
        </p:txBody>
      </p:sp>
      <p:sp>
        <p:nvSpPr>
          <p:cNvPr id="14" name="Picture Placeholder 13">
            <a:extLst>
              <a:ext uri="{FF2B5EF4-FFF2-40B4-BE49-F238E27FC236}">
                <a16:creationId xmlns:a16="http://schemas.microsoft.com/office/drawing/2014/main" id="{283F83C0-BD75-442D-3020-778E85AF4FC4}"/>
              </a:ext>
            </a:extLst>
          </p:cNvPr>
          <p:cNvSpPr>
            <a:spLocks noGrp="1"/>
          </p:cNvSpPr>
          <p:nvPr>
            <p:ph type="pic" sz="quarter" idx="15"/>
          </p:nvPr>
        </p:nvSpPr>
        <p:spPr>
          <a:xfrm>
            <a:off x="6275388" y="1"/>
            <a:ext cx="5916612" cy="6200774"/>
          </a:xfrm>
          <a:solidFill>
            <a:schemeClr val="tx1"/>
          </a:solidFill>
        </p:spPr>
        <p:txBody>
          <a:bodyPr anchor="ctr" anchorCtr="0"/>
          <a:lstStyle>
            <a:lvl1pPr algn="ctr">
              <a:defRPr>
                <a:solidFill>
                  <a:schemeClr val="bg1"/>
                </a:solidFill>
              </a:defRPr>
            </a:lvl1pPr>
          </a:lstStyle>
          <a:p>
            <a:r>
              <a:rPr lang="en-US"/>
              <a:t>Click icon to add picture</a:t>
            </a:r>
            <a:endParaRPr lang="en-GB"/>
          </a:p>
        </p:txBody>
      </p:sp>
      <p:sp>
        <p:nvSpPr>
          <p:cNvPr id="9" name="Rectangle 8">
            <a:extLst>
              <a:ext uri="{FF2B5EF4-FFF2-40B4-BE49-F238E27FC236}">
                <a16:creationId xmlns:a16="http://schemas.microsoft.com/office/drawing/2014/main" id="{41FFA58D-BE54-A86C-9AC7-13D3F7DAFB6E}"/>
              </a:ext>
              <a:ext uri="{C183D7F6-B498-43B3-948B-1728B52AA6E4}">
                <adec:decorative xmlns:adec="http://schemas.microsoft.com/office/drawing/2017/decorative" val="1"/>
              </a:ext>
            </a:extLst>
          </p:cNvPr>
          <p:cNvSpPr/>
          <p:nvPr/>
        </p:nvSpPr>
        <p:spPr>
          <a:xfrm>
            <a:off x="0" y="6200775"/>
            <a:ext cx="12192000" cy="65722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8CBBBD8D-8B01-3976-F381-B6E3D1F6D5AA}"/>
              </a:ext>
              <a:ext uri="{C183D7F6-B498-43B3-948B-1728B52AA6E4}">
                <adec:decorative xmlns:adec="http://schemas.microsoft.com/office/drawing/2017/decorative" val="1"/>
              </a:ext>
            </a:extLst>
          </p:cNvPr>
          <p:cNvSpPr/>
          <p:nvPr/>
        </p:nvSpPr>
        <p:spPr>
          <a:xfrm>
            <a:off x="11557000" y="6359525"/>
            <a:ext cx="349250" cy="34925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48032DCE-7DF5-9D1B-4FE8-1B78D79D53A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9989" y="6200774"/>
            <a:ext cx="2659905" cy="657226"/>
          </a:xfrm>
          <a:prstGeom prst="rect">
            <a:avLst/>
          </a:prstGeom>
        </p:spPr>
      </p:pic>
      <p:sp>
        <p:nvSpPr>
          <p:cNvPr id="4" name="Date Placeholder 3">
            <a:extLst>
              <a:ext uri="{FF2B5EF4-FFF2-40B4-BE49-F238E27FC236}">
                <a16:creationId xmlns:a16="http://schemas.microsoft.com/office/drawing/2014/main" id="{B59D7EA9-BC60-45CF-3F76-1E1EF0694DCA}"/>
              </a:ext>
              <a:ext uri="{C183D7F6-B498-43B3-948B-1728B52AA6E4}">
                <adec:decorative xmlns:adec="http://schemas.microsoft.com/office/drawing/2017/decorative" val="1"/>
              </a:ext>
            </a:extLst>
          </p:cNvPr>
          <p:cNvSpPr>
            <a:spLocks noGrp="1"/>
          </p:cNvSpPr>
          <p:nvPr>
            <p:ph type="dt" sz="half" idx="10"/>
          </p:nvPr>
        </p:nvSpPr>
        <p:spPr/>
        <p:txBody>
          <a:bodyPr/>
          <a:lstStyle/>
          <a:p>
            <a:fld id="{F780D69E-6713-41C3-B05D-59580628C82D}" type="datetime1">
              <a:rPr lang="en-GB" smtClean="0"/>
              <a:t>11/08/2025</a:t>
            </a:fld>
            <a:endParaRPr lang="en-GB"/>
          </a:p>
        </p:txBody>
      </p:sp>
      <p:sp>
        <p:nvSpPr>
          <p:cNvPr id="5" name="Footer Placeholder 4">
            <a:extLst>
              <a:ext uri="{FF2B5EF4-FFF2-40B4-BE49-F238E27FC236}">
                <a16:creationId xmlns:a16="http://schemas.microsoft.com/office/drawing/2014/main" id="{443B751A-4B62-6926-D721-242E44EBCF9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F75C4-735B-9527-24AD-28A914007DD8}"/>
              </a:ext>
              <a:ext uri="{C183D7F6-B498-43B3-948B-1728B52AA6E4}">
                <adec:decorative xmlns:adec="http://schemas.microsoft.com/office/drawing/2017/decorative" val="1"/>
              </a:ext>
            </a:extLst>
          </p:cNvPr>
          <p:cNvSpPr>
            <a:spLocks noGrp="1"/>
          </p:cNvSpPr>
          <p:nvPr>
            <p:ph type="sldNum" sz="quarter" idx="12"/>
          </p:nvPr>
        </p:nvSpPr>
        <p:spPr/>
        <p:txBody>
          <a:bodyPr/>
          <a:lstStyle/>
          <a:p>
            <a:fld id="{F8CC8D2A-86D3-4FEA-9A8E-A79725FAE61D}" type="slidenum">
              <a:rPr lang="en-GB" smtClean="0"/>
              <a:t>‹#›</a:t>
            </a:fld>
            <a:endParaRPr lang="en-GB"/>
          </a:p>
        </p:txBody>
      </p:sp>
      <p:sp>
        <p:nvSpPr>
          <p:cNvPr id="3" name="TextBox 2">
            <a:extLst>
              <a:ext uri="{FF2B5EF4-FFF2-40B4-BE49-F238E27FC236}">
                <a16:creationId xmlns:a16="http://schemas.microsoft.com/office/drawing/2014/main" id="{C9AEAC8B-9E17-B040-8A5D-207C262F40E4}"/>
              </a:ext>
            </a:extLst>
          </p:cNvPr>
          <p:cNvSpPr txBox="1"/>
          <p:nvPr/>
        </p:nvSpPr>
        <p:spPr>
          <a:xfrm>
            <a:off x="6275388" y="6454630"/>
            <a:ext cx="1483242" cy="369332"/>
          </a:xfrm>
          <a:prstGeom prst="rect">
            <a:avLst/>
          </a:prstGeom>
          <a:noFill/>
        </p:spPr>
        <p:txBody>
          <a:bodyPr wrap="square" lIns="0" tIns="0" rIns="0" bIns="0" rtlCol="0">
            <a:noAutofit/>
          </a:bodyPr>
          <a:lstStyle/>
          <a:p>
            <a:r>
              <a:rPr lang="en-GB" sz="950">
                <a:solidFill>
                  <a:schemeClr val="bg1"/>
                </a:solidFill>
              </a:rPr>
              <a:t>Solent </a:t>
            </a:r>
            <a:r>
              <a:rPr lang="en-GB" sz="1000" baseline="0">
                <a:solidFill>
                  <a:schemeClr val="bg1"/>
                </a:solidFill>
              </a:rPr>
              <a:t>University</a:t>
            </a:r>
          </a:p>
        </p:txBody>
      </p:sp>
    </p:spTree>
    <p:extLst>
      <p:ext uri="{BB962C8B-B14F-4D97-AF65-F5344CB8AC3E}">
        <p14:creationId xmlns:p14="http://schemas.microsoft.com/office/powerpoint/2010/main" val="23217772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5EB8"/>
            </a:gs>
            <a:gs pos="52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EBF-4785-EA44-87DD-49B6C2943DA2}"/>
              </a:ext>
            </a:extLst>
          </p:cNvPr>
          <p:cNvSpPr>
            <a:spLocks noGrp="1"/>
          </p:cNvSpPr>
          <p:nvPr>
            <p:ph type="ctrTitle" hasCustomPrompt="1"/>
          </p:nvPr>
        </p:nvSpPr>
        <p:spPr>
          <a:xfrm>
            <a:off x="479425" y="476250"/>
            <a:ext cx="11341100" cy="2971800"/>
          </a:xfrm>
        </p:spPr>
        <p:txBody>
          <a:bodyPr lIns="0" tIns="0" rIns="0" bIns="0" anchor="t" anchorCtr="0">
            <a:noAutofit/>
          </a:bodyPr>
          <a:lstStyle>
            <a:lvl1pPr algn="l">
              <a:defRPr sz="7200" b="1" i="0" spc="-15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US" sz="7200" b="1" i="0" spc="-150">
                <a:solidFill>
                  <a:schemeClr val="bg1"/>
                </a:solidFill>
                <a:latin typeface="COOPERHEWITT-SEMIBOLD" pitchFamily="2" charset="77"/>
                <a:ea typeface="COOPERHEWITT-SEMIBOLD" pitchFamily="2" charset="77"/>
              </a:rPr>
              <a:t>Brand identity guidelines</a:t>
            </a:r>
            <a:endParaRPr lang="en-US" sz="7200" b="1" spc="-150">
              <a:solidFill>
                <a:schemeClr val="bg1"/>
              </a:solidFill>
              <a:latin typeface="COOPERHEWITT-MEDIUM" pitchFamily="2" charset="77"/>
              <a:ea typeface="COOPERHEWITT-MEDIUM" pitchFamily="2" charset="77"/>
            </a:endParaRPr>
          </a:p>
        </p:txBody>
      </p:sp>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i="0" spc="-150">
              <a:solidFill>
                <a:schemeClr val="bg1"/>
              </a:solidFill>
              <a:latin typeface="Arial" panose="020B0604020202020204" pitchFamily="34" charset="0"/>
              <a:ea typeface="COOPERHEWITT-MEDIUM" pitchFamily="2" charset="77"/>
            </a:endParaRPr>
          </a:p>
        </p:txBody>
      </p:sp>
      <p:pic>
        <p:nvPicPr>
          <p:cNvPr id="6" name="Picture 5">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905476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Arial" panose="020B0604020202020204" pitchFamily="34" charset="0"/>
                <a:ea typeface="Cooper Hewitt"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8454927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anchor="t" anchorCtr="0">
            <a:noAutofit/>
          </a:bodyPr>
          <a:lstStyle>
            <a:lvl1pPr>
              <a:defRPr sz="5400" b="1" i="0">
                <a:solidFill>
                  <a:schemeClr val="bg1"/>
                </a:solidFill>
                <a:latin typeface="Arial" panose="020B0604020202020204" pitchFamily="34" charset="0"/>
                <a:ea typeface="Cooper Hewitt"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volutpat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turpis</a:t>
            </a:r>
            <a:r>
              <a:rPr lang="en-GB" sz="5400">
                <a:latin typeface="COOPERHEWITT-SEMIBOLD" pitchFamily="2" charset="77"/>
                <a:ea typeface="COOPERHEWITT-SEMIBOLD" pitchFamily="2" charset="77"/>
              </a:rPr>
              <a:t> id </a:t>
            </a:r>
            <a:r>
              <a:rPr lang="en-GB" sz="5400" err="1">
                <a:latin typeface="COOPERHEWITT-SEMIBOLD" pitchFamily="2" charset="77"/>
                <a:ea typeface="COOPERHEWITT-SEMIBOLD" pitchFamily="2" charset="77"/>
              </a:rPr>
              <a:t>pellentesque</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sagittis</a:t>
            </a:r>
            <a:r>
              <a:rPr lang="en-GB" sz="5400">
                <a:latin typeface="COOPERHEWITT-SEMIBOLD" pitchFamily="2" charset="77"/>
                <a:ea typeface="COOPERHEWITT-SEMIBOLD" pitchFamily="2" charset="77"/>
              </a:rPr>
              <a:t>.</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5687542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4" name="Picture 3">
            <a:extLst>
              <a:ext uri="{FF2B5EF4-FFF2-40B4-BE49-F238E27FC236}">
                <a16:creationId xmlns:a16="http://schemas.microsoft.com/office/drawing/2014/main" id="{38FDD584-05A5-004A-8151-192C12A76965}"/>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4246797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Arial" panose="020B0604020202020204" pitchFamily="34" charset="0"/>
                <a:ea typeface="COOPERHEWITT-SEMIBOLD" pitchFamily="2" charset="77"/>
                <a:cs typeface="Arial" panose="020B0604020202020204" pitchFamily="34" charset="0"/>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4486A2D5-324C-9E4F-A4EB-75376B44CEDE}"/>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9072101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Arial" panose="020B0604020202020204" pitchFamily="34" charset="0"/>
                <a:ea typeface="COOPERHEWITT-SEMIBOLD" pitchFamily="2" charset="77"/>
                <a:cs typeface="Arial" panose="020B0604020202020204" pitchFamily="34" charset="0"/>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EA39DB12-09C8-CB42-B27F-E3FC28EBA5AA}"/>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874670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16D685-0808-8647-9F6B-2213D1DE7E5C}"/>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1650179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6C96037-90F8-6140-B06F-C10492131903}"/>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41050977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cs typeface="Arial" panose="020B0604020202020204" pitchFamily="34" charset="0"/>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3A2F2B-BE21-9342-BB30-45EC7239AA8A}"/>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8777172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Arial" panose="020B0604020202020204" pitchFamily="34" charset="0"/>
                <a:ea typeface="COOPERHEWITT-SEMI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b="0" i="0">
                <a:latin typeface="Arial" panose="020B0604020202020204" pitchFamily="34" charset="0"/>
                <a:cs typeface="Arial" panose="020B0604020202020204" pitchFamily="34" charset="0"/>
              </a:defRPr>
            </a:lvl1pPr>
            <a:lvl2pPr>
              <a:defRPr sz="2400" b="0" i="0">
                <a:latin typeface="Arial" panose="020B0604020202020204" pitchFamily="34" charset="0"/>
                <a:cs typeface="Arial" panose="020B0604020202020204" pitchFamily="34" charset="0"/>
              </a:defRPr>
            </a:lvl2pPr>
            <a:lvl3pPr>
              <a:defRPr sz="2000" b="0" i="0">
                <a:latin typeface="Arial" panose="020B0604020202020204" pitchFamily="34" charset="0"/>
                <a:cs typeface="Arial" panose="020B0604020202020204" pitchFamily="34" charset="0"/>
              </a:defRPr>
            </a:lvl3pPr>
            <a:lvl4pPr>
              <a:defRPr sz="1800" b="0" i="0">
                <a:latin typeface="Arial" panose="020B0604020202020204" pitchFamily="34" charset="0"/>
                <a:cs typeface="Arial" panose="020B0604020202020204" pitchFamily="34" charset="0"/>
              </a:defRPr>
            </a:lvl4pPr>
            <a:lvl5pPr>
              <a:defRPr sz="1800"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b="0" i="0">
                <a:solidFill>
                  <a:srgbClr val="01033C"/>
                </a:solidFill>
                <a:latin typeface="Arial" panose="020B0604020202020204" pitchFamily="34" charset="0"/>
                <a:cs typeface="Arial" panose="020B0604020202020204" pitchFamily="34" charset="0"/>
              </a:defRPr>
            </a:lvl1pPr>
            <a:lvl2pPr>
              <a:defRPr b="0" i="0">
                <a:solidFill>
                  <a:srgbClr val="01033C"/>
                </a:solidFill>
                <a:latin typeface="Arial" panose="020B0604020202020204" pitchFamily="34" charset="0"/>
                <a:cs typeface="Arial" panose="020B0604020202020204" pitchFamily="34" charset="0"/>
              </a:defRPr>
            </a:lvl2pPr>
            <a:lvl3pPr>
              <a:defRPr b="0" i="0">
                <a:solidFill>
                  <a:srgbClr val="01033C"/>
                </a:solidFill>
                <a:latin typeface="Arial" panose="020B0604020202020204" pitchFamily="34" charset="0"/>
                <a:cs typeface="Arial" panose="020B0604020202020204" pitchFamily="34" charset="0"/>
              </a:defRPr>
            </a:lvl3pPr>
            <a:lvl4pPr>
              <a:defRPr b="0" i="0">
                <a:solidFill>
                  <a:srgbClr val="01033C"/>
                </a:solidFill>
                <a:latin typeface="Arial" panose="020B0604020202020204" pitchFamily="34" charset="0"/>
                <a:cs typeface="Arial" panose="020B0604020202020204" pitchFamily="34" charset="0"/>
              </a:defRPr>
            </a:lvl4pPr>
            <a:lvl5pPr>
              <a:defRPr b="0" i="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a:extLst>
              <a:ext uri="{FF2B5EF4-FFF2-40B4-BE49-F238E27FC236}">
                <a16:creationId xmlns:a16="http://schemas.microsoft.com/office/drawing/2014/main" id="{DE85392B-531D-9443-98C4-3C75134E3DE8}"/>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9972761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Arial" panose="020B0604020202020204" pitchFamily="34" charset="0"/>
                <a:ea typeface="COOPERHEWITT-SEMIBOLD" pitchFamily="2" charset="77"/>
                <a:cs typeface="Arial" panose="020B0604020202020204" pitchFamily="34" charset="0"/>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0" i="0">
                <a:solidFill>
                  <a:srgbClr val="01033C"/>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80000"/>
          </a:xfrm>
        </p:spPr>
        <p:txBody>
          <a:bodyPr lIns="0" tIns="0" rIns="0" bIns="0" anchor="t" anchorCtr="0">
            <a:noAutofit/>
          </a:bodyPr>
          <a:lstStyle>
            <a:lvl1pPr>
              <a:defRPr sz="2000" b="0" i="0">
                <a:solidFill>
                  <a:srgbClr val="01033C"/>
                </a:solidFill>
                <a:latin typeface="Arial" panose="020B0604020202020204" pitchFamily="34" charset="0"/>
                <a:cs typeface="Arial" panose="020B0604020202020204" pitchFamily="34" charset="0"/>
              </a:defRPr>
            </a:lvl1pPr>
            <a:lvl2pPr>
              <a:defRPr sz="1800" b="0" i="0">
                <a:solidFill>
                  <a:srgbClr val="01033C"/>
                </a:solidFill>
                <a:latin typeface="Arial" panose="020B0604020202020204" pitchFamily="34" charset="0"/>
                <a:cs typeface="Arial" panose="020B0604020202020204" pitchFamily="34" charset="0"/>
              </a:defRPr>
            </a:lvl2pPr>
            <a:lvl3pPr>
              <a:defRPr sz="1600" b="0" i="0">
                <a:solidFill>
                  <a:srgbClr val="01033C"/>
                </a:solidFill>
                <a:latin typeface="Arial" panose="020B0604020202020204" pitchFamily="34" charset="0"/>
                <a:cs typeface="Arial" panose="020B0604020202020204" pitchFamily="34" charset="0"/>
              </a:defRPr>
            </a:lvl3pPr>
            <a:lvl4pPr>
              <a:defRPr sz="1400" b="0" i="0">
                <a:solidFill>
                  <a:srgbClr val="01033C"/>
                </a:solidFill>
                <a:latin typeface="Arial" panose="020B0604020202020204" pitchFamily="34" charset="0"/>
                <a:cs typeface="Arial" panose="020B0604020202020204" pitchFamily="34" charset="0"/>
              </a:defRPr>
            </a:lvl4pPr>
            <a:lvl5pPr>
              <a:defRPr sz="1400" b="0" i="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0" i="0">
                <a:solidFill>
                  <a:srgbClr val="01033C"/>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80000"/>
          </a:xfrm>
        </p:spPr>
        <p:txBody>
          <a:bodyPr lIns="0" tIns="0" rIns="0" bIns="0" anchor="t" anchorCtr="0">
            <a:noAutofit/>
          </a:bodyPr>
          <a:lstStyle>
            <a:lvl1pPr>
              <a:defRPr sz="2000" b="0" i="0">
                <a:solidFill>
                  <a:srgbClr val="01033C"/>
                </a:solidFill>
                <a:latin typeface="Arial" panose="020B0604020202020204" pitchFamily="34" charset="0"/>
                <a:cs typeface="Arial" panose="020B0604020202020204" pitchFamily="34" charset="0"/>
              </a:defRPr>
            </a:lvl1pPr>
            <a:lvl2pPr>
              <a:defRPr sz="1800" b="0" i="0">
                <a:solidFill>
                  <a:srgbClr val="01033C"/>
                </a:solidFill>
                <a:latin typeface="Arial" panose="020B0604020202020204" pitchFamily="34" charset="0"/>
                <a:cs typeface="Arial" panose="020B0604020202020204" pitchFamily="34" charset="0"/>
              </a:defRPr>
            </a:lvl2pPr>
            <a:lvl3pPr>
              <a:defRPr sz="1600" b="0" i="0">
                <a:solidFill>
                  <a:srgbClr val="01033C"/>
                </a:solidFill>
                <a:latin typeface="Arial" panose="020B0604020202020204" pitchFamily="34" charset="0"/>
                <a:cs typeface="Arial" panose="020B0604020202020204" pitchFamily="34" charset="0"/>
              </a:defRPr>
            </a:lvl3pPr>
            <a:lvl4pPr>
              <a:defRPr sz="1400" b="0" i="0">
                <a:solidFill>
                  <a:srgbClr val="01033C"/>
                </a:solidFill>
                <a:latin typeface="Arial" panose="020B0604020202020204" pitchFamily="34" charset="0"/>
                <a:cs typeface="Arial" panose="020B0604020202020204" pitchFamily="34" charset="0"/>
              </a:defRPr>
            </a:lvl4pPr>
            <a:lvl5pPr>
              <a:defRPr sz="1400" b="0" i="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2ED5C0A4-1960-574D-9478-7A9E62D5FCE6}"/>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9017732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Arial" panose="020B0604020202020204" pitchFamily="34" charset="0"/>
                <a:ea typeface="Cooper Hewitt" pitchFamily="2" charset="77"/>
                <a:cs typeface="Arial" panose="020B0604020202020204" pitchFamily="34" charset="0"/>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75311D03-8D5F-E14A-AE70-CAB0D3B3243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3108531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149663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b="1" i="0">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b="0" i="0">
                <a:latin typeface="Arial" panose="020B0604020202020204" pitchFamily="34" charset="0"/>
                <a:cs typeface="Arial" panose="020B0604020202020204" pitchFamily="34" charset="0"/>
              </a:defRPr>
            </a:lvl1pPr>
            <a:lvl2pPr>
              <a:defRPr sz="1800" b="0" i="0">
                <a:latin typeface="Arial" panose="020B0604020202020204" pitchFamily="34" charset="0"/>
                <a:cs typeface="Arial" panose="020B0604020202020204" pitchFamily="34" charset="0"/>
              </a:defRPr>
            </a:lvl2pPr>
            <a:lvl3pPr>
              <a:defRPr sz="1600" b="0" i="0">
                <a:latin typeface="Arial" panose="020B0604020202020204" pitchFamily="34" charset="0"/>
                <a:cs typeface="Arial" panose="020B0604020202020204" pitchFamily="34" charset="0"/>
              </a:defRPr>
            </a:lvl3pPr>
            <a:lvl4pPr>
              <a:defRPr sz="1400" b="0" i="0">
                <a:latin typeface="Arial" panose="020B0604020202020204" pitchFamily="34" charset="0"/>
                <a:cs typeface="Arial" panose="020B0604020202020204" pitchFamily="34" charset="0"/>
              </a:defRPr>
            </a:lvl4pPr>
            <a:lvl5pPr>
              <a:defRPr sz="1400" b="0" i="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GB"/>
              <a:t>Click to edit </a:t>
            </a:r>
            <a:br>
              <a:rPr lang="en-GB"/>
            </a:br>
            <a:r>
              <a:rPr lang="en-GB"/>
              <a:t>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8/11/2025</a:t>
            </a:fld>
            <a:endParaRPr lang="en-US"/>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9" name="Picture 8">
            <a:extLst>
              <a:ext uri="{FF2B5EF4-FFF2-40B4-BE49-F238E27FC236}">
                <a16:creationId xmlns:a16="http://schemas.microsoft.com/office/drawing/2014/main" id="{298E5DCF-5508-C84A-91F0-D5076C4FD663}"/>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7890751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5107514" cy="2952750"/>
          </a:xfrm>
        </p:spPr>
        <p:txBody>
          <a:bodyPr anchor="t" anchorCtr="0">
            <a:noAutofit/>
          </a:bodyPr>
          <a:lstStyle>
            <a:lvl1pPr>
              <a:defRPr sz="5400" b="1" i="0">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3429000"/>
            <a:ext cx="5107514" cy="3024188"/>
          </a:xfrm>
        </p:spPr>
        <p:txBody>
          <a:bodyPr lIns="0" tIns="0" rIns="0" bIns="0" anchor="t" anchorCtr="0">
            <a:noAutofit/>
          </a:bodyPr>
          <a:lstStyle>
            <a:lvl1pPr marL="0" indent="0">
              <a:buNone/>
              <a:defRPr sz="2000" b="0" i="0">
                <a:solidFill>
                  <a:srgbClr val="005EB8"/>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pic>
        <p:nvPicPr>
          <p:cNvPr id="10" name="Content Placeholder 4">
            <a:extLst>
              <a:ext uri="{FF2B5EF4-FFF2-40B4-BE49-F238E27FC236}">
                <a16:creationId xmlns:a16="http://schemas.microsoft.com/office/drawing/2014/main" id="{C53112EE-831C-A74B-9B22-E2464280C7E6}"/>
              </a:ext>
            </a:extLst>
          </p:cNvPr>
          <p:cNvPicPr>
            <a:picLocks noChangeAspect="1"/>
          </p:cNvPicPr>
          <p:nvPr userDrawn="1"/>
        </p:nvPicPr>
        <p:blipFill rotWithShape="1">
          <a:blip r:embed="rId2"/>
          <a:srcRect l="45607" t="18175" r="8786" b="4862"/>
          <a:stretch/>
        </p:blipFill>
        <p:spPr>
          <a:xfrm>
            <a:off x="6096000" y="0"/>
            <a:ext cx="6096000" cy="6858001"/>
          </a:xfrm>
          <a:prstGeom prst="rect">
            <a:avLst/>
          </a:prstGeom>
        </p:spPr>
      </p:pic>
    </p:spTree>
    <p:extLst>
      <p:ext uri="{BB962C8B-B14F-4D97-AF65-F5344CB8AC3E}">
        <p14:creationId xmlns:p14="http://schemas.microsoft.com/office/powerpoint/2010/main" val="19900286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b="0" i="0">
                <a:latin typeface="Arial" panose="020B0604020202020204" pitchFamily="34" charset="0"/>
                <a:cs typeface="Arial" panose="020B0604020202020204" pitchFamily="34" charset="0"/>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b="1" i="0">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5" name="Picture 4">
            <a:extLst>
              <a:ext uri="{FF2B5EF4-FFF2-40B4-BE49-F238E27FC236}">
                <a16:creationId xmlns:a16="http://schemas.microsoft.com/office/drawing/2014/main" id="{21A4D744-03F0-004E-BF2F-76333924685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290800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05EB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17125D-1EC6-0548-ACBE-65A9BADB141C}"/>
              </a:ext>
            </a:extLst>
          </p:cNvPr>
          <p:cNvPicPr>
            <a:picLocks noChangeAspect="1"/>
          </p:cNvPicPr>
          <p:nvPr userDrawn="1"/>
        </p:nvPicPr>
        <p:blipFill rotWithShape="1">
          <a:blip r:embed="rId2"/>
          <a:srcRect l="29958" t="7523" r="2846" b="35780"/>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5C63F1FB-A353-9349-BDBD-9DCE5E2F8551}"/>
              </a:ext>
            </a:extLst>
          </p:cNvPr>
          <p:cNvPicPr>
            <a:picLocks noChangeAspect="1"/>
          </p:cNvPicPr>
          <p:nvPr userDrawn="1"/>
        </p:nvPicPr>
        <p:blipFill>
          <a:blip r:embed="rId3"/>
          <a:srcRect/>
          <a:stretch/>
        </p:blipFill>
        <p:spPr>
          <a:xfrm>
            <a:off x="9656991" y="280311"/>
            <a:ext cx="2344505"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t" anchorCtr="0">
            <a:noAutofit/>
          </a:bodyPr>
          <a:lstStyle>
            <a:lvl1pPr>
              <a:defRPr sz="5400" b="1" i="0">
                <a:solidFill>
                  <a:srgbClr val="01033C"/>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8/11/2025</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303948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05EB8"/>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13A6FD5-AD39-894C-A874-2CAF50F18059}"/>
              </a:ext>
            </a:extLst>
          </p:cNvPr>
          <p:cNvPicPr>
            <a:picLocks noChangeAspect="1"/>
          </p:cNvPicPr>
          <p:nvPr userDrawn="1"/>
        </p:nvPicPr>
        <p:blipFill rotWithShape="1">
          <a:blip r:embed="rId2"/>
          <a:srcRect r="472" b="16096"/>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722382-8003-C247-BF58-C95DC7A8E657}"/>
              </a:ext>
            </a:extLst>
          </p:cNvPr>
          <p:cNvPicPr>
            <a:picLocks noChangeAspect="1"/>
          </p:cNvPicPr>
          <p:nvPr userDrawn="1"/>
        </p:nvPicPr>
        <p:blipFill>
          <a:blip r:embed="rId3"/>
          <a:srcRect/>
          <a:stretch/>
        </p:blipFill>
        <p:spPr>
          <a:xfrm>
            <a:off x="9656990" y="5829888"/>
            <a:ext cx="2344508"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b" anchorCtr="0">
            <a:noAutofit/>
          </a:bodyPr>
          <a:lstStyle>
            <a:lvl1pPr>
              <a:defRPr sz="5400" b="1" i="0">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8/11/2025</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6899702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6_Title slide or divider (gradient three)">
    <p:bg>
      <p:bgPr>
        <a:gradFill>
          <a:gsLst>
            <a:gs pos="50000">
              <a:srgbClr val="34A5BC"/>
            </a:gs>
            <a:gs pos="0">
              <a:srgbClr val="2883F6"/>
            </a:gs>
            <a:gs pos="100000">
              <a:srgbClr val="059E97"/>
            </a:gs>
          </a:gsLst>
          <a:lin ang="2700000" scaled="0"/>
        </a:gradFill>
        <a:effectLst/>
      </p:bgPr>
    </p:bg>
    <p:spTree>
      <p:nvGrpSpPr>
        <p:cNvPr id="1" name=""/>
        <p:cNvGrpSpPr/>
        <p:nvPr/>
      </p:nvGrpSpPr>
      <p:grpSpPr>
        <a:xfrm>
          <a:off x="0" y="0"/>
          <a:ext cx="0" cy="0"/>
          <a:chOff x="0" y="0"/>
          <a:chExt cx="0" cy="0"/>
        </a:xfrm>
      </p:grpSpPr>
      <p:sp>
        <p:nvSpPr>
          <p:cNvPr id="5" name="Trapezoid 7">
            <a:extLst>
              <a:ext uri="{FF2B5EF4-FFF2-40B4-BE49-F238E27FC236}">
                <a16:creationId xmlns:a16="http://schemas.microsoft.com/office/drawing/2014/main" id="{D5CB911C-13BE-A4EB-8F96-EEEC3ED67343}"/>
              </a:ext>
            </a:extLst>
          </p:cNvPr>
          <p:cNvSpPr/>
          <p:nvPr/>
        </p:nvSpPr>
        <p:spPr>
          <a:xfrm flipH="1">
            <a:off x="675" y="4677295"/>
            <a:ext cx="12191325" cy="2189173"/>
          </a:xfrm>
          <a:custGeom>
            <a:avLst/>
            <a:gdLst>
              <a:gd name="connsiteX0" fmla="*/ 0 w 4637136"/>
              <a:gd name="connsiteY0" fmla="*/ 1600681 h 1600681"/>
              <a:gd name="connsiteX1" fmla="*/ 400170 w 4637136"/>
              <a:gd name="connsiteY1" fmla="*/ 0 h 1600681"/>
              <a:gd name="connsiteX2" fmla="*/ 4236966 w 4637136"/>
              <a:gd name="connsiteY2" fmla="*/ 0 h 1600681"/>
              <a:gd name="connsiteX3" fmla="*/ 4637136 w 4637136"/>
              <a:gd name="connsiteY3" fmla="*/ 1600681 h 1600681"/>
              <a:gd name="connsiteX4" fmla="*/ 0 w 4637136"/>
              <a:gd name="connsiteY4" fmla="*/ 1600681 h 1600681"/>
              <a:gd name="connsiteX0" fmla="*/ 0 w 4637136"/>
              <a:gd name="connsiteY0" fmla="*/ 1600681 h 1600681"/>
              <a:gd name="connsiteX1" fmla="*/ 400170 w 4637136"/>
              <a:gd name="connsiteY1" fmla="*/ 0 h 1600681"/>
              <a:gd name="connsiteX2" fmla="*/ 4617966 w 4637136"/>
              <a:gd name="connsiteY2" fmla="*/ 1174750 h 1600681"/>
              <a:gd name="connsiteX3" fmla="*/ 4637136 w 4637136"/>
              <a:gd name="connsiteY3" fmla="*/ 1600681 h 1600681"/>
              <a:gd name="connsiteX4" fmla="*/ 0 w 4637136"/>
              <a:gd name="connsiteY4" fmla="*/ 1600681 h 1600681"/>
              <a:gd name="connsiteX0" fmla="*/ 25280 w 4662416"/>
              <a:gd name="connsiteY0" fmla="*/ 1216506 h 1216506"/>
              <a:gd name="connsiteX1" fmla="*/ 0 w 4662416"/>
              <a:gd name="connsiteY1" fmla="*/ 0 h 1216506"/>
              <a:gd name="connsiteX2" fmla="*/ 4643246 w 4662416"/>
              <a:gd name="connsiteY2" fmla="*/ 790575 h 1216506"/>
              <a:gd name="connsiteX3" fmla="*/ 4662416 w 4662416"/>
              <a:gd name="connsiteY3" fmla="*/ 1216506 h 1216506"/>
              <a:gd name="connsiteX4" fmla="*/ 25280 w 4662416"/>
              <a:gd name="connsiteY4" fmla="*/ 1216506 h 1216506"/>
              <a:gd name="connsiteX0" fmla="*/ 0 w 4662536"/>
              <a:gd name="connsiteY0" fmla="*/ 1222856 h 1222856"/>
              <a:gd name="connsiteX1" fmla="*/ 120 w 4662536"/>
              <a:gd name="connsiteY1" fmla="*/ 0 h 1222856"/>
              <a:gd name="connsiteX2" fmla="*/ 4643366 w 4662536"/>
              <a:gd name="connsiteY2" fmla="*/ 790575 h 1222856"/>
              <a:gd name="connsiteX3" fmla="*/ 4662536 w 4662536"/>
              <a:gd name="connsiteY3" fmla="*/ 1216506 h 1222856"/>
              <a:gd name="connsiteX4" fmla="*/ 0 w 4662536"/>
              <a:gd name="connsiteY4" fmla="*/ 1222856 h 1222856"/>
              <a:gd name="connsiteX0" fmla="*/ 0 w 4662536"/>
              <a:gd name="connsiteY0" fmla="*/ 1222856 h 1222856"/>
              <a:gd name="connsiteX1" fmla="*/ 120 w 4662536"/>
              <a:gd name="connsiteY1" fmla="*/ 0 h 1222856"/>
              <a:gd name="connsiteX2" fmla="*/ 4616117 w 4662536"/>
              <a:gd name="connsiteY2" fmla="*/ 785846 h 1222856"/>
              <a:gd name="connsiteX3" fmla="*/ 4662536 w 4662536"/>
              <a:gd name="connsiteY3" fmla="*/ 1216506 h 1222856"/>
              <a:gd name="connsiteX4" fmla="*/ 0 w 4662536"/>
              <a:gd name="connsiteY4" fmla="*/ 1222856 h 1222856"/>
              <a:gd name="connsiteX0" fmla="*/ 0 w 4616117"/>
              <a:gd name="connsiteY0" fmla="*/ 1222856 h 1222856"/>
              <a:gd name="connsiteX1" fmla="*/ 120 w 4616117"/>
              <a:gd name="connsiteY1" fmla="*/ 0 h 1222856"/>
              <a:gd name="connsiteX2" fmla="*/ 4616117 w 4616117"/>
              <a:gd name="connsiteY2" fmla="*/ 785846 h 1222856"/>
              <a:gd name="connsiteX3" fmla="*/ 4616052 w 4616117"/>
              <a:gd name="connsiteY3" fmla="*/ 1214141 h 1222856"/>
              <a:gd name="connsiteX4" fmla="*/ 0 w 4616117"/>
              <a:gd name="connsiteY4" fmla="*/ 1222856 h 1222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6117" h="1222856">
                <a:moveTo>
                  <a:pt x="0" y="1222856"/>
                </a:moveTo>
                <a:lnTo>
                  <a:pt x="120" y="0"/>
                </a:lnTo>
                <a:lnTo>
                  <a:pt x="4616117" y="785846"/>
                </a:lnTo>
                <a:cubicBezTo>
                  <a:pt x="4616095" y="928611"/>
                  <a:pt x="4616074" y="1071376"/>
                  <a:pt x="4616052" y="1214141"/>
                </a:cubicBezTo>
                <a:lnTo>
                  <a:pt x="0" y="1222856"/>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Figtree" pitchFamily="2" charset="0"/>
            </a:endParaRPr>
          </a:p>
        </p:txBody>
      </p:sp>
      <p:sp>
        <p:nvSpPr>
          <p:cNvPr id="3" name="Title 1"/>
          <p:cNvSpPr>
            <a:spLocks noGrp="1"/>
          </p:cNvSpPr>
          <p:nvPr>
            <p:ph type="ctrTitle"/>
          </p:nvPr>
        </p:nvSpPr>
        <p:spPr bwMode="blackWhite">
          <a:xfrm>
            <a:off x="960001" y="1296000"/>
            <a:ext cx="10271999" cy="1440000"/>
          </a:xfrm>
          <a:prstGeom prst="rect">
            <a:avLst/>
          </a:prstGeom>
          <a:noFill/>
          <a:ln w="38100">
            <a:noFill/>
          </a:ln>
        </p:spPr>
        <p:txBody>
          <a:bodyPr lIns="360000" rIns="360000" anchor="t" anchorCtr="0">
            <a:noAutofit/>
          </a:bodyPr>
          <a:lstStyle>
            <a:lvl1pPr algn="ctr">
              <a:defRPr sz="3800" b="0" i="0">
                <a:solidFill>
                  <a:schemeClr val="tx1"/>
                </a:solidFill>
                <a:latin typeface="Figtree ExtraBold" pitchFamily="2" charset="0"/>
                <a:cs typeface="Arial" panose="020B0604020202020204" pitchFamily="34" charset="0"/>
              </a:defRPr>
            </a:lvl1pPr>
          </a:lstStyle>
          <a:p>
            <a:r>
              <a:rPr lang="en-US"/>
              <a:t>Click to edit Master title style</a:t>
            </a:r>
          </a:p>
        </p:txBody>
      </p:sp>
      <p:sp>
        <p:nvSpPr>
          <p:cNvPr id="4" name="Subtitle 2"/>
          <p:cNvSpPr>
            <a:spLocks noGrp="1"/>
          </p:cNvSpPr>
          <p:nvPr>
            <p:ph type="subTitle" idx="1"/>
          </p:nvPr>
        </p:nvSpPr>
        <p:spPr>
          <a:xfrm>
            <a:off x="959999" y="3104924"/>
            <a:ext cx="10271999" cy="2142149"/>
          </a:xfrm>
          <a:prstGeom prst="rect">
            <a:avLst/>
          </a:prstGeom>
          <a:noFill/>
        </p:spPr>
        <p:txBody>
          <a:bodyPr>
            <a:normAutofit/>
          </a:bodyPr>
          <a:lstStyle>
            <a:lvl1pPr marL="0" indent="0" algn="ctr">
              <a:buNone/>
              <a:defRPr sz="2000" b="0" i="0">
                <a:solidFill>
                  <a:schemeClr val="tx1"/>
                </a:solidFill>
                <a:latin typeface="Figtree" pitchFamily="2"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52000" y="5582401"/>
            <a:ext cx="3360000" cy="795628"/>
          </a:xfrm>
          <a:prstGeom prst="rect">
            <a:avLst/>
          </a:prstGeom>
        </p:spPr>
      </p:pic>
      <p:sp>
        <p:nvSpPr>
          <p:cNvPr id="6" name="Trapezoid 7">
            <a:extLst>
              <a:ext uri="{FF2B5EF4-FFF2-40B4-BE49-F238E27FC236}">
                <a16:creationId xmlns:a16="http://schemas.microsoft.com/office/drawing/2014/main" id="{3CAF6FEE-BBF0-51C8-832F-572B06B9E1D3}"/>
              </a:ext>
            </a:extLst>
          </p:cNvPr>
          <p:cNvSpPr/>
          <p:nvPr/>
        </p:nvSpPr>
        <p:spPr>
          <a:xfrm>
            <a:off x="-4648" y="5307159"/>
            <a:ext cx="9880925" cy="1551381"/>
          </a:xfrm>
          <a:custGeom>
            <a:avLst/>
            <a:gdLst>
              <a:gd name="connsiteX0" fmla="*/ 0 w 4637136"/>
              <a:gd name="connsiteY0" fmla="*/ 1600681 h 1600681"/>
              <a:gd name="connsiteX1" fmla="*/ 400170 w 4637136"/>
              <a:gd name="connsiteY1" fmla="*/ 0 h 1600681"/>
              <a:gd name="connsiteX2" fmla="*/ 4236966 w 4637136"/>
              <a:gd name="connsiteY2" fmla="*/ 0 h 1600681"/>
              <a:gd name="connsiteX3" fmla="*/ 4637136 w 4637136"/>
              <a:gd name="connsiteY3" fmla="*/ 1600681 h 1600681"/>
              <a:gd name="connsiteX4" fmla="*/ 0 w 4637136"/>
              <a:gd name="connsiteY4" fmla="*/ 1600681 h 1600681"/>
              <a:gd name="connsiteX0" fmla="*/ 0 w 4637136"/>
              <a:gd name="connsiteY0" fmla="*/ 1600681 h 1600681"/>
              <a:gd name="connsiteX1" fmla="*/ 400170 w 4637136"/>
              <a:gd name="connsiteY1" fmla="*/ 0 h 1600681"/>
              <a:gd name="connsiteX2" fmla="*/ 4617966 w 4637136"/>
              <a:gd name="connsiteY2" fmla="*/ 1174750 h 1600681"/>
              <a:gd name="connsiteX3" fmla="*/ 4637136 w 4637136"/>
              <a:gd name="connsiteY3" fmla="*/ 1600681 h 1600681"/>
              <a:gd name="connsiteX4" fmla="*/ 0 w 4637136"/>
              <a:gd name="connsiteY4" fmla="*/ 1600681 h 1600681"/>
              <a:gd name="connsiteX0" fmla="*/ 25280 w 4662416"/>
              <a:gd name="connsiteY0" fmla="*/ 1216506 h 1216506"/>
              <a:gd name="connsiteX1" fmla="*/ 0 w 4662416"/>
              <a:gd name="connsiteY1" fmla="*/ 0 h 1216506"/>
              <a:gd name="connsiteX2" fmla="*/ 4643246 w 4662416"/>
              <a:gd name="connsiteY2" fmla="*/ 790575 h 1216506"/>
              <a:gd name="connsiteX3" fmla="*/ 4662416 w 4662416"/>
              <a:gd name="connsiteY3" fmla="*/ 1216506 h 1216506"/>
              <a:gd name="connsiteX4" fmla="*/ 25280 w 4662416"/>
              <a:gd name="connsiteY4" fmla="*/ 1216506 h 1216506"/>
              <a:gd name="connsiteX0" fmla="*/ 0 w 4662536"/>
              <a:gd name="connsiteY0" fmla="*/ 1222856 h 1222856"/>
              <a:gd name="connsiteX1" fmla="*/ 120 w 4662536"/>
              <a:gd name="connsiteY1" fmla="*/ 0 h 1222856"/>
              <a:gd name="connsiteX2" fmla="*/ 4643366 w 4662536"/>
              <a:gd name="connsiteY2" fmla="*/ 790575 h 1222856"/>
              <a:gd name="connsiteX3" fmla="*/ 4662536 w 4662536"/>
              <a:gd name="connsiteY3" fmla="*/ 1216506 h 1222856"/>
              <a:gd name="connsiteX4" fmla="*/ 0 w 4662536"/>
              <a:gd name="connsiteY4" fmla="*/ 1222856 h 1222856"/>
              <a:gd name="connsiteX0" fmla="*/ 0 w 5019871"/>
              <a:gd name="connsiteY0" fmla="*/ 1222856 h 1222856"/>
              <a:gd name="connsiteX1" fmla="*/ 120 w 5019871"/>
              <a:gd name="connsiteY1" fmla="*/ 0 h 1222856"/>
              <a:gd name="connsiteX2" fmla="*/ 5019871 w 5019871"/>
              <a:gd name="connsiteY2" fmla="*/ 1118711 h 1222856"/>
              <a:gd name="connsiteX3" fmla="*/ 4662536 w 5019871"/>
              <a:gd name="connsiteY3" fmla="*/ 1216506 h 1222856"/>
              <a:gd name="connsiteX4" fmla="*/ 0 w 5019871"/>
              <a:gd name="connsiteY4" fmla="*/ 1222856 h 1222856"/>
              <a:gd name="connsiteX0" fmla="*/ 0 w 5019871"/>
              <a:gd name="connsiteY0" fmla="*/ 987391 h 987391"/>
              <a:gd name="connsiteX1" fmla="*/ 1040120 w 5019871"/>
              <a:gd name="connsiteY1" fmla="*/ 0 h 987391"/>
              <a:gd name="connsiteX2" fmla="*/ 5019871 w 5019871"/>
              <a:gd name="connsiteY2" fmla="*/ 883246 h 987391"/>
              <a:gd name="connsiteX3" fmla="*/ 4662536 w 5019871"/>
              <a:gd name="connsiteY3" fmla="*/ 981041 h 987391"/>
              <a:gd name="connsiteX4" fmla="*/ 0 w 5019871"/>
              <a:gd name="connsiteY4" fmla="*/ 987391 h 987391"/>
              <a:gd name="connsiteX0" fmla="*/ 2442 w 3979751"/>
              <a:gd name="connsiteY0" fmla="*/ 864225 h 981041"/>
              <a:gd name="connsiteX1" fmla="*/ 0 w 3979751"/>
              <a:gd name="connsiteY1" fmla="*/ 0 h 981041"/>
              <a:gd name="connsiteX2" fmla="*/ 3979751 w 3979751"/>
              <a:gd name="connsiteY2" fmla="*/ 883246 h 981041"/>
              <a:gd name="connsiteX3" fmla="*/ 3622416 w 3979751"/>
              <a:gd name="connsiteY3" fmla="*/ 981041 h 981041"/>
              <a:gd name="connsiteX4" fmla="*/ 2442 w 3979751"/>
              <a:gd name="connsiteY4" fmla="*/ 864225 h 981041"/>
              <a:gd name="connsiteX0" fmla="*/ 2442 w 3979751"/>
              <a:gd name="connsiteY0" fmla="*/ 864225 h 883246"/>
              <a:gd name="connsiteX1" fmla="*/ 0 w 3979751"/>
              <a:gd name="connsiteY1" fmla="*/ 0 h 883246"/>
              <a:gd name="connsiteX2" fmla="*/ 3979751 w 3979751"/>
              <a:gd name="connsiteY2" fmla="*/ 883246 h 883246"/>
              <a:gd name="connsiteX3" fmla="*/ 3622416 w 3979751"/>
              <a:gd name="connsiteY3" fmla="*/ 865120 h 883246"/>
              <a:gd name="connsiteX4" fmla="*/ 2442 w 3979751"/>
              <a:gd name="connsiteY4" fmla="*/ 864225 h 883246"/>
              <a:gd name="connsiteX0" fmla="*/ 2442 w 3902904"/>
              <a:gd name="connsiteY0" fmla="*/ 864225 h 865133"/>
              <a:gd name="connsiteX1" fmla="*/ 0 w 3902904"/>
              <a:gd name="connsiteY1" fmla="*/ 0 h 865133"/>
              <a:gd name="connsiteX2" fmla="*/ 3902904 w 3902904"/>
              <a:gd name="connsiteY2" fmla="*/ 865133 h 865133"/>
              <a:gd name="connsiteX3" fmla="*/ 3622416 w 3902904"/>
              <a:gd name="connsiteY3" fmla="*/ 865120 h 865133"/>
              <a:gd name="connsiteX4" fmla="*/ 2442 w 3902904"/>
              <a:gd name="connsiteY4" fmla="*/ 864225 h 865133"/>
              <a:gd name="connsiteX0" fmla="*/ 770 w 3902904"/>
              <a:gd name="connsiteY0" fmla="*/ 866590 h 866590"/>
              <a:gd name="connsiteX1" fmla="*/ 0 w 3902904"/>
              <a:gd name="connsiteY1" fmla="*/ 0 h 866590"/>
              <a:gd name="connsiteX2" fmla="*/ 3902904 w 3902904"/>
              <a:gd name="connsiteY2" fmla="*/ 865133 h 866590"/>
              <a:gd name="connsiteX3" fmla="*/ 3622416 w 3902904"/>
              <a:gd name="connsiteY3" fmla="*/ 865120 h 866590"/>
              <a:gd name="connsiteX4" fmla="*/ 770 w 3902904"/>
              <a:gd name="connsiteY4" fmla="*/ 866590 h 86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904" h="866590">
                <a:moveTo>
                  <a:pt x="770" y="866590"/>
                </a:moveTo>
                <a:cubicBezTo>
                  <a:pt x="513" y="577727"/>
                  <a:pt x="257" y="288863"/>
                  <a:pt x="0" y="0"/>
                </a:cubicBezTo>
                <a:lnTo>
                  <a:pt x="3902904" y="865133"/>
                </a:lnTo>
                <a:lnTo>
                  <a:pt x="3622416" y="865120"/>
                </a:lnTo>
                <a:lnTo>
                  <a:pt x="770" y="866590"/>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Figtree" pitchFamily="2" charset="0"/>
            </a:endParaRPr>
          </a:p>
        </p:txBody>
      </p:sp>
    </p:spTree>
    <p:extLst>
      <p:ext uri="{BB962C8B-B14F-4D97-AF65-F5344CB8AC3E}">
        <p14:creationId xmlns:p14="http://schemas.microsoft.com/office/powerpoint/2010/main" val="2535923703"/>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9_image and caption (blue)">
    <p:spTree>
      <p:nvGrpSpPr>
        <p:cNvPr id="1" name=""/>
        <p:cNvGrpSpPr/>
        <p:nvPr/>
      </p:nvGrpSpPr>
      <p:grpSpPr>
        <a:xfrm>
          <a:off x="0" y="0"/>
          <a:ext cx="0" cy="0"/>
          <a:chOff x="0" y="0"/>
          <a:chExt cx="0" cy="0"/>
        </a:xfrm>
      </p:grpSpPr>
      <p:sp>
        <p:nvSpPr>
          <p:cNvPr id="4" name="Rectangle 25">
            <a:extLst>
              <a:ext uri="{FF2B5EF4-FFF2-40B4-BE49-F238E27FC236}">
                <a16:creationId xmlns:a16="http://schemas.microsoft.com/office/drawing/2014/main" id="{AB00D8D7-8CC9-CC95-43FB-3ECE4DF544DE}"/>
              </a:ext>
            </a:extLst>
          </p:cNvPr>
          <p:cNvSpPr/>
          <p:nvPr/>
        </p:nvSpPr>
        <p:spPr>
          <a:xfrm>
            <a:off x="1" y="-1328"/>
            <a:ext cx="6216713" cy="6859327"/>
          </a:xfrm>
          <a:custGeom>
            <a:avLst/>
            <a:gdLst>
              <a:gd name="connsiteX0" fmla="*/ 0 w 4572000"/>
              <a:gd name="connsiteY0" fmla="*/ 0 h 5143500"/>
              <a:gd name="connsiteX1" fmla="*/ 4572000 w 4572000"/>
              <a:gd name="connsiteY1" fmla="*/ 0 h 5143500"/>
              <a:gd name="connsiteX2" fmla="*/ 4572000 w 4572000"/>
              <a:gd name="connsiteY2" fmla="*/ 5143500 h 5143500"/>
              <a:gd name="connsiteX3" fmla="*/ 0 w 4572000"/>
              <a:gd name="connsiteY3" fmla="*/ 5143500 h 5143500"/>
              <a:gd name="connsiteX4" fmla="*/ 0 w 4572000"/>
              <a:gd name="connsiteY4" fmla="*/ 0 h 5143500"/>
              <a:gd name="connsiteX0" fmla="*/ 0 w 4662535"/>
              <a:gd name="connsiteY0" fmla="*/ 0 h 5143500"/>
              <a:gd name="connsiteX1" fmla="*/ 4572000 w 4662535"/>
              <a:gd name="connsiteY1" fmla="*/ 0 h 5143500"/>
              <a:gd name="connsiteX2" fmla="*/ 4662535 w 4662535"/>
              <a:gd name="connsiteY2" fmla="*/ 5143500 h 5143500"/>
              <a:gd name="connsiteX3" fmla="*/ 0 w 4662535"/>
              <a:gd name="connsiteY3" fmla="*/ 5143500 h 5143500"/>
              <a:gd name="connsiteX4" fmla="*/ 0 w 4662535"/>
              <a:gd name="connsiteY4" fmla="*/ 0 h 5143500"/>
              <a:gd name="connsiteX0" fmla="*/ 0 w 4662535"/>
              <a:gd name="connsiteY0" fmla="*/ 0 h 5143500"/>
              <a:gd name="connsiteX1" fmla="*/ 4490519 w 4662535"/>
              <a:gd name="connsiteY1" fmla="*/ 9053 h 5143500"/>
              <a:gd name="connsiteX2" fmla="*/ 4662535 w 4662535"/>
              <a:gd name="connsiteY2" fmla="*/ 5143500 h 5143500"/>
              <a:gd name="connsiteX3" fmla="*/ 0 w 4662535"/>
              <a:gd name="connsiteY3" fmla="*/ 5143500 h 5143500"/>
              <a:gd name="connsiteX4" fmla="*/ 0 w 4662535"/>
              <a:gd name="connsiteY4" fmla="*/ 0 h 5143500"/>
              <a:gd name="connsiteX0" fmla="*/ 0 w 4662535"/>
              <a:gd name="connsiteY0" fmla="*/ 995 h 5144495"/>
              <a:gd name="connsiteX1" fmla="*/ 4487169 w 4662535"/>
              <a:gd name="connsiteY1" fmla="*/ 0 h 5144495"/>
              <a:gd name="connsiteX2" fmla="*/ 4662535 w 4662535"/>
              <a:gd name="connsiteY2" fmla="*/ 5144495 h 5144495"/>
              <a:gd name="connsiteX3" fmla="*/ 0 w 4662535"/>
              <a:gd name="connsiteY3" fmla="*/ 5144495 h 5144495"/>
              <a:gd name="connsiteX4" fmla="*/ 0 w 4662535"/>
              <a:gd name="connsiteY4" fmla="*/ 995 h 5144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2535" h="5144495">
                <a:moveTo>
                  <a:pt x="0" y="995"/>
                </a:moveTo>
                <a:lnTo>
                  <a:pt x="4487169" y="0"/>
                </a:lnTo>
                <a:lnTo>
                  <a:pt x="4662535" y="5144495"/>
                </a:lnTo>
                <a:lnTo>
                  <a:pt x="0" y="5144495"/>
                </a:lnTo>
                <a:lnTo>
                  <a:pt x="0" y="995"/>
                </a:lnTo>
                <a:close/>
              </a:path>
            </a:pathLst>
          </a:custGeom>
          <a:solidFill>
            <a:srgbClr val="2883F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2400" b="0" i="0">
              <a:latin typeface="Figtree" pitchFamily="2" charset="0"/>
            </a:endParaRPr>
          </a:p>
        </p:txBody>
      </p:sp>
      <p:sp>
        <p:nvSpPr>
          <p:cNvPr id="5" name="Trapezoid 7">
            <a:extLst>
              <a:ext uri="{FF2B5EF4-FFF2-40B4-BE49-F238E27FC236}">
                <a16:creationId xmlns:a16="http://schemas.microsoft.com/office/drawing/2014/main" id="{8A281F9D-479E-4074-A701-20F9382FEA8C}"/>
              </a:ext>
            </a:extLst>
          </p:cNvPr>
          <p:cNvSpPr/>
          <p:nvPr/>
        </p:nvSpPr>
        <p:spPr>
          <a:xfrm>
            <a:off x="-1" y="5235993"/>
            <a:ext cx="6216715" cy="1630475"/>
          </a:xfrm>
          <a:custGeom>
            <a:avLst/>
            <a:gdLst>
              <a:gd name="connsiteX0" fmla="*/ 0 w 4637136"/>
              <a:gd name="connsiteY0" fmla="*/ 1600681 h 1600681"/>
              <a:gd name="connsiteX1" fmla="*/ 400170 w 4637136"/>
              <a:gd name="connsiteY1" fmla="*/ 0 h 1600681"/>
              <a:gd name="connsiteX2" fmla="*/ 4236966 w 4637136"/>
              <a:gd name="connsiteY2" fmla="*/ 0 h 1600681"/>
              <a:gd name="connsiteX3" fmla="*/ 4637136 w 4637136"/>
              <a:gd name="connsiteY3" fmla="*/ 1600681 h 1600681"/>
              <a:gd name="connsiteX4" fmla="*/ 0 w 4637136"/>
              <a:gd name="connsiteY4" fmla="*/ 1600681 h 1600681"/>
              <a:gd name="connsiteX0" fmla="*/ 0 w 4637136"/>
              <a:gd name="connsiteY0" fmla="*/ 1600681 h 1600681"/>
              <a:gd name="connsiteX1" fmla="*/ 400170 w 4637136"/>
              <a:gd name="connsiteY1" fmla="*/ 0 h 1600681"/>
              <a:gd name="connsiteX2" fmla="*/ 4617966 w 4637136"/>
              <a:gd name="connsiteY2" fmla="*/ 1174750 h 1600681"/>
              <a:gd name="connsiteX3" fmla="*/ 4637136 w 4637136"/>
              <a:gd name="connsiteY3" fmla="*/ 1600681 h 1600681"/>
              <a:gd name="connsiteX4" fmla="*/ 0 w 4637136"/>
              <a:gd name="connsiteY4" fmla="*/ 1600681 h 1600681"/>
              <a:gd name="connsiteX0" fmla="*/ 25280 w 4662416"/>
              <a:gd name="connsiteY0" fmla="*/ 1216506 h 1216506"/>
              <a:gd name="connsiteX1" fmla="*/ 0 w 4662416"/>
              <a:gd name="connsiteY1" fmla="*/ 0 h 1216506"/>
              <a:gd name="connsiteX2" fmla="*/ 4643246 w 4662416"/>
              <a:gd name="connsiteY2" fmla="*/ 790575 h 1216506"/>
              <a:gd name="connsiteX3" fmla="*/ 4662416 w 4662416"/>
              <a:gd name="connsiteY3" fmla="*/ 1216506 h 1216506"/>
              <a:gd name="connsiteX4" fmla="*/ 25280 w 4662416"/>
              <a:gd name="connsiteY4" fmla="*/ 1216506 h 1216506"/>
              <a:gd name="connsiteX0" fmla="*/ 0 w 4662536"/>
              <a:gd name="connsiteY0" fmla="*/ 1222856 h 1222856"/>
              <a:gd name="connsiteX1" fmla="*/ 120 w 4662536"/>
              <a:gd name="connsiteY1" fmla="*/ 0 h 1222856"/>
              <a:gd name="connsiteX2" fmla="*/ 4643366 w 4662536"/>
              <a:gd name="connsiteY2" fmla="*/ 790575 h 1222856"/>
              <a:gd name="connsiteX3" fmla="*/ 4662536 w 4662536"/>
              <a:gd name="connsiteY3" fmla="*/ 1216506 h 1222856"/>
              <a:gd name="connsiteX4" fmla="*/ 0 w 4662536"/>
              <a:gd name="connsiteY4" fmla="*/ 1222856 h 1222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2536" h="1222856">
                <a:moveTo>
                  <a:pt x="0" y="1222856"/>
                </a:moveTo>
                <a:lnTo>
                  <a:pt x="120" y="0"/>
                </a:lnTo>
                <a:lnTo>
                  <a:pt x="4643366" y="790575"/>
                </a:lnTo>
                <a:lnTo>
                  <a:pt x="4662536" y="1216506"/>
                </a:lnTo>
                <a:lnTo>
                  <a:pt x="0" y="1222856"/>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Figtree" pitchFamily="2" charset="0"/>
            </a:endParaRPr>
          </a:p>
        </p:txBody>
      </p:sp>
      <p:sp>
        <p:nvSpPr>
          <p:cNvPr id="7" name="Trapezoid 7">
            <a:extLst>
              <a:ext uri="{FF2B5EF4-FFF2-40B4-BE49-F238E27FC236}">
                <a16:creationId xmlns:a16="http://schemas.microsoft.com/office/drawing/2014/main" id="{754A110E-B9A3-EEA3-1D1A-4D08D4AD653A}"/>
              </a:ext>
            </a:extLst>
          </p:cNvPr>
          <p:cNvSpPr/>
          <p:nvPr/>
        </p:nvSpPr>
        <p:spPr>
          <a:xfrm flipH="1">
            <a:off x="4788131" y="2671157"/>
            <a:ext cx="1441196" cy="4584863"/>
          </a:xfrm>
          <a:custGeom>
            <a:avLst/>
            <a:gdLst>
              <a:gd name="connsiteX0" fmla="*/ 0 w 4637136"/>
              <a:gd name="connsiteY0" fmla="*/ 1600681 h 1600681"/>
              <a:gd name="connsiteX1" fmla="*/ 400170 w 4637136"/>
              <a:gd name="connsiteY1" fmla="*/ 0 h 1600681"/>
              <a:gd name="connsiteX2" fmla="*/ 4236966 w 4637136"/>
              <a:gd name="connsiteY2" fmla="*/ 0 h 1600681"/>
              <a:gd name="connsiteX3" fmla="*/ 4637136 w 4637136"/>
              <a:gd name="connsiteY3" fmla="*/ 1600681 h 1600681"/>
              <a:gd name="connsiteX4" fmla="*/ 0 w 4637136"/>
              <a:gd name="connsiteY4" fmla="*/ 1600681 h 1600681"/>
              <a:gd name="connsiteX0" fmla="*/ 0 w 4637136"/>
              <a:gd name="connsiteY0" fmla="*/ 1600681 h 1600681"/>
              <a:gd name="connsiteX1" fmla="*/ 400170 w 4637136"/>
              <a:gd name="connsiteY1" fmla="*/ 0 h 1600681"/>
              <a:gd name="connsiteX2" fmla="*/ 4617966 w 4637136"/>
              <a:gd name="connsiteY2" fmla="*/ 1174750 h 1600681"/>
              <a:gd name="connsiteX3" fmla="*/ 4637136 w 4637136"/>
              <a:gd name="connsiteY3" fmla="*/ 1600681 h 1600681"/>
              <a:gd name="connsiteX4" fmla="*/ 0 w 4637136"/>
              <a:gd name="connsiteY4" fmla="*/ 1600681 h 1600681"/>
              <a:gd name="connsiteX0" fmla="*/ 25280 w 4662416"/>
              <a:gd name="connsiteY0" fmla="*/ 1216506 h 1216506"/>
              <a:gd name="connsiteX1" fmla="*/ 0 w 4662416"/>
              <a:gd name="connsiteY1" fmla="*/ 0 h 1216506"/>
              <a:gd name="connsiteX2" fmla="*/ 4643246 w 4662416"/>
              <a:gd name="connsiteY2" fmla="*/ 790575 h 1216506"/>
              <a:gd name="connsiteX3" fmla="*/ 4662416 w 4662416"/>
              <a:gd name="connsiteY3" fmla="*/ 1216506 h 1216506"/>
              <a:gd name="connsiteX4" fmla="*/ 25280 w 4662416"/>
              <a:gd name="connsiteY4" fmla="*/ 1216506 h 1216506"/>
              <a:gd name="connsiteX0" fmla="*/ 0 w 4662536"/>
              <a:gd name="connsiteY0" fmla="*/ 1222856 h 1222856"/>
              <a:gd name="connsiteX1" fmla="*/ 120 w 4662536"/>
              <a:gd name="connsiteY1" fmla="*/ 0 h 1222856"/>
              <a:gd name="connsiteX2" fmla="*/ 4643366 w 4662536"/>
              <a:gd name="connsiteY2" fmla="*/ 790575 h 1222856"/>
              <a:gd name="connsiteX3" fmla="*/ 4662536 w 4662536"/>
              <a:gd name="connsiteY3" fmla="*/ 1216506 h 1222856"/>
              <a:gd name="connsiteX4" fmla="*/ 0 w 4662536"/>
              <a:gd name="connsiteY4" fmla="*/ 1222856 h 1222856"/>
              <a:gd name="connsiteX0" fmla="*/ 0 w 5019871"/>
              <a:gd name="connsiteY0" fmla="*/ 1222856 h 1222856"/>
              <a:gd name="connsiteX1" fmla="*/ 120 w 5019871"/>
              <a:gd name="connsiteY1" fmla="*/ 0 h 1222856"/>
              <a:gd name="connsiteX2" fmla="*/ 5019871 w 5019871"/>
              <a:gd name="connsiteY2" fmla="*/ 1118711 h 1222856"/>
              <a:gd name="connsiteX3" fmla="*/ 4662536 w 5019871"/>
              <a:gd name="connsiteY3" fmla="*/ 1216506 h 1222856"/>
              <a:gd name="connsiteX4" fmla="*/ 0 w 5019871"/>
              <a:gd name="connsiteY4" fmla="*/ 1222856 h 1222856"/>
              <a:gd name="connsiteX0" fmla="*/ 0 w 5019871"/>
              <a:gd name="connsiteY0" fmla="*/ 963661 h 963661"/>
              <a:gd name="connsiteX1" fmla="*/ 1138792 w 5019871"/>
              <a:gd name="connsiteY1" fmla="*/ 0 h 963661"/>
              <a:gd name="connsiteX2" fmla="*/ 5019871 w 5019871"/>
              <a:gd name="connsiteY2" fmla="*/ 859516 h 963661"/>
              <a:gd name="connsiteX3" fmla="*/ 4662536 w 5019871"/>
              <a:gd name="connsiteY3" fmla="*/ 957311 h 963661"/>
              <a:gd name="connsiteX4" fmla="*/ 0 w 5019871"/>
              <a:gd name="connsiteY4" fmla="*/ 963661 h 963661"/>
              <a:gd name="connsiteX0" fmla="*/ 0 w 4354716"/>
              <a:gd name="connsiteY0" fmla="*/ 952170 h 957311"/>
              <a:gd name="connsiteX1" fmla="*/ 473637 w 4354716"/>
              <a:gd name="connsiteY1" fmla="*/ 0 h 957311"/>
              <a:gd name="connsiteX2" fmla="*/ 4354716 w 4354716"/>
              <a:gd name="connsiteY2" fmla="*/ 859516 h 957311"/>
              <a:gd name="connsiteX3" fmla="*/ 3997381 w 4354716"/>
              <a:gd name="connsiteY3" fmla="*/ 957311 h 957311"/>
              <a:gd name="connsiteX4" fmla="*/ 0 w 4354716"/>
              <a:gd name="connsiteY4" fmla="*/ 952170 h 957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4716" h="957311">
                <a:moveTo>
                  <a:pt x="0" y="952170"/>
                </a:moveTo>
                <a:lnTo>
                  <a:pt x="473637" y="0"/>
                </a:lnTo>
                <a:lnTo>
                  <a:pt x="4354716" y="859516"/>
                </a:lnTo>
                <a:lnTo>
                  <a:pt x="3997381" y="957311"/>
                </a:lnTo>
                <a:lnTo>
                  <a:pt x="0" y="952170"/>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Figtree" pitchFamily="2" charset="0"/>
            </a:endParaRPr>
          </a:p>
        </p:txBody>
      </p:sp>
      <p:sp>
        <p:nvSpPr>
          <p:cNvPr id="12" name="Title 1"/>
          <p:cNvSpPr>
            <a:spLocks noGrp="1"/>
          </p:cNvSpPr>
          <p:nvPr>
            <p:ph type="title"/>
          </p:nvPr>
        </p:nvSpPr>
        <p:spPr bwMode="blackWhite">
          <a:xfrm>
            <a:off x="804672" y="804672"/>
            <a:ext cx="4486656" cy="960000"/>
          </a:xfrm>
          <a:noFill/>
          <a:ln>
            <a:noFill/>
          </a:ln>
        </p:spPr>
        <p:txBody>
          <a:bodyPr anchor="t" anchorCtr="0">
            <a:normAutofit/>
          </a:bodyPr>
          <a:lstStyle>
            <a:lvl1pPr>
              <a:defRPr sz="2000" b="0" i="0">
                <a:solidFill>
                  <a:schemeClr val="bg1"/>
                </a:solidFill>
                <a:latin typeface="Figtree ExtraBold" pitchFamily="2" charset="0"/>
                <a:cs typeface="Arial"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9F5BA33D-4675-73C1-F73A-9A26F63D909A}"/>
              </a:ext>
            </a:extLst>
          </p:cNvPr>
          <p:cNvSpPr>
            <a:spLocks noGrp="1" noChangeAspect="1"/>
          </p:cNvSpPr>
          <p:nvPr>
            <p:ph type="pic" idx="1" hasCustomPrompt="1"/>
          </p:nvPr>
        </p:nvSpPr>
        <p:spPr>
          <a:xfrm>
            <a:off x="5979136" y="-2389"/>
            <a:ext cx="6218963" cy="6860388"/>
          </a:xfrm>
          <a:custGeom>
            <a:avLst/>
            <a:gdLst>
              <a:gd name="connsiteX0" fmla="*/ 0 w 4662536"/>
              <a:gd name="connsiteY0" fmla="*/ 5143500 h 5143500"/>
              <a:gd name="connsiteX1" fmla="*/ 1165634 w 4662536"/>
              <a:gd name="connsiteY1" fmla="*/ 0 h 5143500"/>
              <a:gd name="connsiteX2" fmla="*/ 3496902 w 4662536"/>
              <a:gd name="connsiteY2" fmla="*/ 0 h 5143500"/>
              <a:gd name="connsiteX3" fmla="*/ 4662536 w 4662536"/>
              <a:gd name="connsiteY3" fmla="*/ 5143500 h 5143500"/>
              <a:gd name="connsiteX4" fmla="*/ 0 w 4662536"/>
              <a:gd name="connsiteY4" fmla="*/ 5143500 h 5143500"/>
              <a:gd name="connsiteX0" fmla="*/ 0 w 4487438"/>
              <a:gd name="connsiteY0" fmla="*/ 5149985 h 5149985"/>
              <a:gd name="connsiteX1" fmla="*/ 990536 w 4487438"/>
              <a:gd name="connsiteY1" fmla="*/ 0 h 5149985"/>
              <a:gd name="connsiteX2" fmla="*/ 3321804 w 4487438"/>
              <a:gd name="connsiteY2" fmla="*/ 0 h 5149985"/>
              <a:gd name="connsiteX3" fmla="*/ 4487438 w 4487438"/>
              <a:gd name="connsiteY3" fmla="*/ 5143500 h 5149985"/>
              <a:gd name="connsiteX4" fmla="*/ 0 w 4487438"/>
              <a:gd name="connsiteY4" fmla="*/ 5149985 h 5149985"/>
              <a:gd name="connsiteX0" fmla="*/ 176784 w 4664222"/>
              <a:gd name="connsiteY0" fmla="*/ 5149985 h 5149985"/>
              <a:gd name="connsiteX1" fmla="*/ 0 w 4664222"/>
              <a:gd name="connsiteY1" fmla="*/ 0 h 5149985"/>
              <a:gd name="connsiteX2" fmla="*/ 3498588 w 4664222"/>
              <a:gd name="connsiteY2" fmla="*/ 0 h 5149985"/>
              <a:gd name="connsiteX3" fmla="*/ 4664222 w 4664222"/>
              <a:gd name="connsiteY3" fmla="*/ 5143500 h 5149985"/>
              <a:gd name="connsiteX4" fmla="*/ 176784 w 4664222"/>
              <a:gd name="connsiteY4" fmla="*/ 5149985 h 5149985"/>
              <a:gd name="connsiteX0" fmla="*/ 176784 w 4664222"/>
              <a:gd name="connsiteY0" fmla="*/ 5149985 h 5149985"/>
              <a:gd name="connsiteX1" fmla="*/ 0 w 4664222"/>
              <a:gd name="connsiteY1" fmla="*/ 0 h 5149985"/>
              <a:gd name="connsiteX2" fmla="*/ 4646451 w 4664222"/>
              <a:gd name="connsiteY2" fmla="*/ 6485 h 5149985"/>
              <a:gd name="connsiteX3" fmla="*/ 4664222 w 4664222"/>
              <a:gd name="connsiteY3" fmla="*/ 5143500 h 5149985"/>
              <a:gd name="connsiteX4" fmla="*/ 176784 w 4664222"/>
              <a:gd name="connsiteY4" fmla="*/ 5149985 h 5149985"/>
              <a:gd name="connsiteX0" fmla="*/ 176784 w 4676396"/>
              <a:gd name="connsiteY0" fmla="*/ 5189013 h 5189013"/>
              <a:gd name="connsiteX1" fmla="*/ 0 w 4676396"/>
              <a:gd name="connsiteY1" fmla="*/ 39028 h 5189013"/>
              <a:gd name="connsiteX2" fmla="*/ 4675414 w 4676396"/>
              <a:gd name="connsiteY2" fmla="*/ 0 h 5189013"/>
              <a:gd name="connsiteX3" fmla="*/ 4664222 w 4676396"/>
              <a:gd name="connsiteY3" fmla="*/ 5182528 h 5189013"/>
              <a:gd name="connsiteX4" fmla="*/ 176784 w 4676396"/>
              <a:gd name="connsiteY4" fmla="*/ 5189013 h 5189013"/>
              <a:gd name="connsiteX0" fmla="*/ 176784 w 4664222"/>
              <a:gd name="connsiteY0" fmla="*/ 5149985 h 5149985"/>
              <a:gd name="connsiteX1" fmla="*/ 0 w 4664222"/>
              <a:gd name="connsiteY1" fmla="*/ 0 h 5149985"/>
              <a:gd name="connsiteX2" fmla="*/ 4580250 w 4664222"/>
              <a:gd name="connsiteY2" fmla="*/ 246463 h 5149985"/>
              <a:gd name="connsiteX3" fmla="*/ 4664222 w 4664222"/>
              <a:gd name="connsiteY3" fmla="*/ 5143500 h 5149985"/>
              <a:gd name="connsiteX4" fmla="*/ 176784 w 4664222"/>
              <a:gd name="connsiteY4" fmla="*/ 5149985 h 5149985"/>
              <a:gd name="connsiteX0" fmla="*/ 176784 w 4664222"/>
              <a:gd name="connsiteY0" fmla="*/ 5151776 h 5151776"/>
              <a:gd name="connsiteX1" fmla="*/ 0 w 4664222"/>
              <a:gd name="connsiteY1" fmla="*/ 1791 h 5151776"/>
              <a:gd name="connsiteX2" fmla="*/ 4654726 w 4664222"/>
              <a:gd name="connsiteY2" fmla="*/ 0 h 5151776"/>
              <a:gd name="connsiteX3" fmla="*/ 4664222 w 4664222"/>
              <a:gd name="connsiteY3" fmla="*/ 5145291 h 5151776"/>
              <a:gd name="connsiteX4" fmla="*/ 176784 w 4664222"/>
              <a:gd name="connsiteY4" fmla="*/ 5151776 h 5151776"/>
              <a:gd name="connsiteX0" fmla="*/ 176784 w 4664222"/>
              <a:gd name="connsiteY0" fmla="*/ 5151776 h 5151776"/>
              <a:gd name="connsiteX1" fmla="*/ 0 w 4664222"/>
              <a:gd name="connsiteY1" fmla="*/ 1791 h 5151776"/>
              <a:gd name="connsiteX2" fmla="*/ 4658864 w 4664222"/>
              <a:gd name="connsiteY2" fmla="*/ 0 h 5151776"/>
              <a:gd name="connsiteX3" fmla="*/ 4664222 w 4664222"/>
              <a:gd name="connsiteY3" fmla="*/ 5145291 h 5151776"/>
              <a:gd name="connsiteX4" fmla="*/ 176784 w 4664222"/>
              <a:gd name="connsiteY4" fmla="*/ 5151776 h 5151776"/>
              <a:gd name="connsiteX0" fmla="*/ 292636 w 4664222"/>
              <a:gd name="connsiteY0" fmla="*/ 5006962 h 5145291"/>
              <a:gd name="connsiteX1" fmla="*/ 0 w 4664222"/>
              <a:gd name="connsiteY1" fmla="*/ 1791 h 5145291"/>
              <a:gd name="connsiteX2" fmla="*/ 4658864 w 4664222"/>
              <a:gd name="connsiteY2" fmla="*/ 0 h 5145291"/>
              <a:gd name="connsiteX3" fmla="*/ 4664222 w 4664222"/>
              <a:gd name="connsiteY3" fmla="*/ 5145291 h 5145291"/>
              <a:gd name="connsiteX4" fmla="*/ 292636 w 4664222"/>
              <a:gd name="connsiteY4" fmla="*/ 5006962 h 5145291"/>
              <a:gd name="connsiteX0" fmla="*/ 180922 w 4664222"/>
              <a:gd name="connsiteY0" fmla="*/ 5139364 h 5145291"/>
              <a:gd name="connsiteX1" fmla="*/ 0 w 4664222"/>
              <a:gd name="connsiteY1" fmla="*/ 1791 h 5145291"/>
              <a:gd name="connsiteX2" fmla="*/ 4658864 w 4664222"/>
              <a:gd name="connsiteY2" fmla="*/ 0 h 5145291"/>
              <a:gd name="connsiteX3" fmla="*/ 4664222 w 4664222"/>
              <a:gd name="connsiteY3" fmla="*/ 5145291 h 5145291"/>
              <a:gd name="connsiteX4" fmla="*/ 180922 w 4664222"/>
              <a:gd name="connsiteY4" fmla="*/ 5139364 h 5145291"/>
              <a:gd name="connsiteX0" fmla="*/ 437451 w 4664222"/>
              <a:gd name="connsiteY0" fmla="*/ 4775259 h 5145291"/>
              <a:gd name="connsiteX1" fmla="*/ 0 w 4664222"/>
              <a:gd name="connsiteY1" fmla="*/ 1791 h 5145291"/>
              <a:gd name="connsiteX2" fmla="*/ 4658864 w 4664222"/>
              <a:gd name="connsiteY2" fmla="*/ 0 h 5145291"/>
              <a:gd name="connsiteX3" fmla="*/ 4664222 w 4664222"/>
              <a:gd name="connsiteY3" fmla="*/ 5145291 h 5145291"/>
              <a:gd name="connsiteX4" fmla="*/ 437451 w 4664222"/>
              <a:gd name="connsiteY4" fmla="*/ 4775259 h 5145291"/>
              <a:gd name="connsiteX0" fmla="*/ 172647 w 4664222"/>
              <a:gd name="connsiteY0" fmla="*/ 5139364 h 5145291"/>
              <a:gd name="connsiteX1" fmla="*/ 0 w 4664222"/>
              <a:gd name="connsiteY1" fmla="*/ 1791 h 5145291"/>
              <a:gd name="connsiteX2" fmla="*/ 4658864 w 4664222"/>
              <a:gd name="connsiteY2" fmla="*/ 0 h 5145291"/>
              <a:gd name="connsiteX3" fmla="*/ 4664222 w 4664222"/>
              <a:gd name="connsiteY3" fmla="*/ 5145291 h 5145291"/>
              <a:gd name="connsiteX4" fmla="*/ 172647 w 4664222"/>
              <a:gd name="connsiteY4" fmla="*/ 5139364 h 5145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4222" h="5145291">
                <a:moveTo>
                  <a:pt x="172647" y="5139364"/>
                </a:moveTo>
                <a:lnTo>
                  <a:pt x="0" y="1791"/>
                </a:lnTo>
                <a:lnTo>
                  <a:pt x="4658864" y="0"/>
                </a:lnTo>
                <a:cubicBezTo>
                  <a:pt x="4664788" y="1712338"/>
                  <a:pt x="4658298" y="3432953"/>
                  <a:pt x="4664222" y="5145291"/>
                </a:cubicBezTo>
                <a:lnTo>
                  <a:pt x="172647" y="5139364"/>
                </a:lnTo>
                <a:close/>
              </a:path>
            </a:pathLst>
          </a:custGeom>
          <a:solidFill>
            <a:schemeClr val="bg1">
              <a:lumMod val="75000"/>
            </a:schemeClr>
          </a:solidFill>
        </p:spPr>
        <p:txBody>
          <a:bodyPr anchor="t"/>
          <a:lstStyle>
            <a:lvl1pPr marL="0" indent="0">
              <a:buNone/>
              <a:defRPr sz="3200">
                <a:solidFill>
                  <a:schemeClr val="bg1">
                    <a:lumMod val="85000"/>
                    <a:lumOff val="15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  Drag picture to placeholder </a:t>
            </a:r>
            <a:br>
              <a:rPr lang="en-US"/>
            </a:br>
            <a:r>
              <a:rPr lang="en-US"/>
              <a:t>  or click icon to add</a:t>
            </a:r>
          </a:p>
        </p:txBody>
      </p:sp>
      <p:pic>
        <p:nvPicPr>
          <p:cNvPr id="2" name="Picture 1">
            <a:extLst>
              <a:ext uri="{FF2B5EF4-FFF2-40B4-BE49-F238E27FC236}">
                <a16:creationId xmlns:a16="http://schemas.microsoft.com/office/drawing/2014/main" id="{8CB5D8C5-5A86-C166-3662-F0C7A60389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882" y="5873044"/>
            <a:ext cx="2203607" cy="521801"/>
          </a:xfrm>
          <a:prstGeom prst="rect">
            <a:avLst/>
          </a:prstGeom>
        </p:spPr>
      </p:pic>
      <p:sp>
        <p:nvSpPr>
          <p:cNvPr id="6" name="Text Placeholder 12">
            <a:extLst>
              <a:ext uri="{FF2B5EF4-FFF2-40B4-BE49-F238E27FC236}">
                <a16:creationId xmlns:a16="http://schemas.microsoft.com/office/drawing/2014/main" id="{E4D93F6F-A32E-0377-1325-769B4551669E}"/>
              </a:ext>
            </a:extLst>
          </p:cNvPr>
          <p:cNvSpPr>
            <a:spLocks noGrp="1"/>
          </p:cNvSpPr>
          <p:nvPr>
            <p:ph type="body" sz="quarter" idx="12" hasCustomPrompt="1"/>
          </p:nvPr>
        </p:nvSpPr>
        <p:spPr>
          <a:xfrm>
            <a:off x="7325446" y="5650285"/>
            <a:ext cx="4495429" cy="801891"/>
          </a:xfrm>
        </p:spPr>
        <p:txBody>
          <a:bodyPr anchor="b">
            <a:noAutofit/>
          </a:bodyPr>
          <a:lstStyle>
            <a:lvl1pPr marL="0" indent="0" algn="r">
              <a:buNone/>
              <a:defRPr sz="1200" b="0">
                <a:solidFill>
                  <a:schemeClr val="bg1"/>
                </a:solidFill>
                <a:highlight>
                  <a:srgbClr val="2883F6"/>
                </a:highlight>
              </a:defRPr>
            </a:lvl1pPr>
            <a:lvl2pPr marL="228594" indent="0">
              <a:buNone/>
              <a:defRPr sz="1333" b="0"/>
            </a:lvl2pPr>
            <a:lvl3pPr marL="457189" indent="0">
              <a:buNone/>
              <a:defRPr sz="1333" b="0"/>
            </a:lvl3pPr>
            <a:lvl4pPr marL="685783" indent="0">
              <a:buNone/>
              <a:defRPr sz="1333" b="0"/>
            </a:lvl4pPr>
            <a:lvl5pPr marL="914377" indent="0">
              <a:buNone/>
              <a:defRPr sz="1333" b="0"/>
            </a:lvl5pPr>
          </a:lstStyle>
          <a:p>
            <a:pPr lvl="0"/>
            <a:r>
              <a:rPr lang="en-US"/>
              <a:t>Click to edit caption text</a:t>
            </a:r>
          </a:p>
        </p:txBody>
      </p:sp>
      <p:sp>
        <p:nvSpPr>
          <p:cNvPr id="8" name="Content Placeholder 2">
            <a:extLst>
              <a:ext uri="{FF2B5EF4-FFF2-40B4-BE49-F238E27FC236}">
                <a16:creationId xmlns:a16="http://schemas.microsoft.com/office/drawing/2014/main" id="{C7F3CB50-5BB3-1838-620C-8CD2A76690F2}"/>
              </a:ext>
            </a:extLst>
          </p:cNvPr>
          <p:cNvSpPr>
            <a:spLocks noGrp="1"/>
          </p:cNvSpPr>
          <p:nvPr>
            <p:ph sz="half" idx="10"/>
          </p:nvPr>
        </p:nvSpPr>
        <p:spPr>
          <a:xfrm>
            <a:off x="804672" y="1919999"/>
            <a:ext cx="4486656" cy="3752381"/>
          </a:xfrm>
          <a:prstGeom prst="rect">
            <a:avLst/>
          </a:prstGeom>
        </p:spPr>
        <p:txBody>
          <a:bodyPr/>
          <a:lstStyle>
            <a:lvl1pPr>
              <a:defRPr sz="1600" b="0" i="0">
                <a:solidFill>
                  <a:schemeClr val="bg1"/>
                </a:solidFill>
                <a:latin typeface="Figtree" pitchFamily="2" charset="0"/>
                <a:cs typeface="Arial" panose="020B0604020202020204" pitchFamily="34" charset="0"/>
              </a:defRPr>
            </a:lvl1pPr>
            <a:lvl2pPr>
              <a:defRPr sz="1467" b="0" i="0">
                <a:solidFill>
                  <a:schemeClr val="bg1"/>
                </a:solidFill>
                <a:latin typeface="Figtree" pitchFamily="2" charset="0"/>
                <a:cs typeface="Arial" panose="020B0604020202020204" pitchFamily="34" charset="0"/>
              </a:defRPr>
            </a:lvl2pPr>
            <a:lvl3pPr>
              <a:defRPr sz="1467" b="0" i="0">
                <a:solidFill>
                  <a:schemeClr val="bg1"/>
                </a:solidFill>
                <a:latin typeface="Figtree" pitchFamily="2" charset="0"/>
                <a:cs typeface="Arial" panose="020B0604020202020204" pitchFamily="34" charset="0"/>
              </a:defRPr>
            </a:lvl3pPr>
            <a:lvl4pPr>
              <a:defRPr sz="1467" b="0" i="0">
                <a:solidFill>
                  <a:schemeClr val="bg1"/>
                </a:solidFill>
                <a:latin typeface="Figtree" pitchFamily="2" charset="0"/>
                <a:cs typeface="Arial" panose="020B0604020202020204" pitchFamily="34" charset="0"/>
              </a:defRPr>
            </a:lvl4pPr>
            <a:lvl5pPr>
              <a:defRPr sz="1467" b="0" i="0">
                <a:solidFill>
                  <a:schemeClr val="bg1"/>
                </a:solidFill>
                <a:latin typeface="Figtree"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54592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1_image and caption (gradient one)">
    <p:spTree>
      <p:nvGrpSpPr>
        <p:cNvPr id="1" name=""/>
        <p:cNvGrpSpPr/>
        <p:nvPr/>
      </p:nvGrpSpPr>
      <p:grpSpPr>
        <a:xfrm>
          <a:off x="0" y="0"/>
          <a:ext cx="0" cy="0"/>
          <a:chOff x="0" y="0"/>
          <a:chExt cx="0" cy="0"/>
        </a:xfrm>
      </p:grpSpPr>
      <p:sp>
        <p:nvSpPr>
          <p:cNvPr id="4" name="Rectangle 25">
            <a:extLst>
              <a:ext uri="{FF2B5EF4-FFF2-40B4-BE49-F238E27FC236}">
                <a16:creationId xmlns:a16="http://schemas.microsoft.com/office/drawing/2014/main" id="{C9630841-08D9-EC8A-2319-8BD2A6FC63A2}"/>
              </a:ext>
            </a:extLst>
          </p:cNvPr>
          <p:cNvSpPr/>
          <p:nvPr/>
        </p:nvSpPr>
        <p:spPr>
          <a:xfrm>
            <a:off x="1" y="-1328"/>
            <a:ext cx="6216713" cy="6859327"/>
          </a:xfrm>
          <a:custGeom>
            <a:avLst/>
            <a:gdLst>
              <a:gd name="connsiteX0" fmla="*/ 0 w 4572000"/>
              <a:gd name="connsiteY0" fmla="*/ 0 h 5143500"/>
              <a:gd name="connsiteX1" fmla="*/ 4572000 w 4572000"/>
              <a:gd name="connsiteY1" fmla="*/ 0 h 5143500"/>
              <a:gd name="connsiteX2" fmla="*/ 4572000 w 4572000"/>
              <a:gd name="connsiteY2" fmla="*/ 5143500 h 5143500"/>
              <a:gd name="connsiteX3" fmla="*/ 0 w 4572000"/>
              <a:gd name="connsiteY3" fmla="*/ 5143500 h 5143500"/>
              <a:gd name="connsiteX4" fmla="*/ 0 w 4572000"/>
              <a:gd name="connsiteY4" fmla="*/ 0 h 5143500"/>
              <a:gd name="connsiteX0" fmla="*/ 0 w 4662535"/>
              <a:gd name="connsiteY0" fmla="*/ 0 h 5143500"/>
              <a:gd name="connsiteX1" fmla="*/ 4572000 w 4662535"/>
              <a:gd name="connsiteY1" fmla="*/ 0 h 5143500"/>
              <a:gd name="connsiteX2" fmla="*/ 4662535 w 4662535"/>
              <a:gd name="connsiteY2" fmla="*/ 5143500 h 5143500"/>
              <a:gd name="connsiteX3" fmla="*/ 0 w 4662535"/>
              <a:gd name="connsiteY3" fmla="*/ 5143500 h 5143500"/>
              <a:gd name="connsiteX4" fmla="*/ 0 w 4662535"/>
              <a:gd name="connsiteY4" fmla="*/ 0 h 5143500"/>
              <a:gd name="connsiteX0" fmla="*/ 0 w 4662535"/>
              <a:gd name="connsiteY0" fmla="*/ 0 h 5143500"/>
              <a:gd name="connsiteX1" fmla="*/ 4490519 w 4662535"/>
              <a:gd name="connsiteY1" fmla="*/ 9053 h 5143500"/>
              <a:gd name="connsiteX2" fmla="*/ 4662535 w 4662535"/>
              <a:gd name="connsiteY2" fmla="*/ 5143500 h 5143500"/>
              <a:gd name="connsiteX3" fmla="*/ 0 w 4662535"/>
              <a:gd name="connsiteY3" fmla="*/ 5143500 h 5143500"/>
              <a:gd name="connsiteX4" fmla="*/ 0 w 4662535"/>
              <a:gd name="connsiteY4" fmla="*/ 0 h 5143500"/>
              <a:gd name="connsiteX0" fmla="*/ 0 w 4662535"/>
              <a:gd name="connsiteY0" fmla="*/ 995 h 5144495"/>
              <a:gd name="connsiteX1" fmla="*/ 4487169 w 4662535"/>
              <a:gd name="connsiteY1" fmla="*/ 0 h 5144495"/>
              <a:gd name="connsiteX2" fmla="*/ 4662535 w 4662535"/>
              <a:gd name="connsiteY2" fmla="*/ 5144495 h 5144495"/>
              <a:gd name="connsiteX3" fmla="*/ 0 w 4662535"/>
              <a:gd name="connsiteY3" fmla="*/ 5144495 h 5144495"/>
              <a:gd name="connsiteX4" fmla="*/ 0 w 4662535"/>
              <a:gd name="connsiteY4" fmla="*/ 995 h 5144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2535" h="5144495">
                <a:moveTo>
                  <a:pt x="0" y="995"/>
                </a:moveTo>
                <a:lnTo>
                  <a:pt x="4487169" y="0"/>
                </a:lnTo>
                <a:lnTo>
                  <a:pt x="4662535" y="5144495"/>
                </a:lnTo>
                <a:lnTo>
                  <a:pt x="0" y="5144495"/>
                </a:lnTo>
                <a:lnTo>
                  <a:pt x="0" y="995"/>
                </a:lnTo>
                <a:close/>
              </a:path>
            </a:pathLst>
          </a:custGeom>
          <a:gradFill>
            <a:gsLst>
              <a:gs pos="0">
                <a:srgbClr val="F30275"/>
              </a:gs>
              <a:gs pos="100000">
                <a:srgbClr val="572A7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2400" b="0" i="0">
              <a:latin typeface="Figtree" pitchFamily="2" charset="0"/>
            </a:endParaRPr>
          </a:p>
        </p:txBody>
      </p:sp>
      <p:sp>
        <p:nvSpPr>
          <p:cNvPr id="5" name="Trapezoid 7">
            <a:extLst>
              <a:ext uri="{FF2B5EF4-FFF2-40B4-BE49-F238E27FC236}">
                <a16:creationId xmlns:a16="http://schemas.microsoft.com/office/drawing/2014/main" id="{0C91C31D-E8A1-B370-313D-17FF0276F597}"/>
              </a:ext>
            </a:extLst>
          </p:cNvPr>
          <p:cNvSpPr/>
          <p:nvPr/>
        </p:nvSpPr>
        <p:spPr>
          <a:xfrm>
            <a:off x="-1" y="5235993"/>
            <a:ext cx="6216715" cy="1630475"/>
          </a:xfrm>
          <a:custGeom>
            <a:avLst/>
            <a:gdLst>
              <a:gd name="connsiteX0" fmla="*/ 0 w 4637136"/>
              <a:gd name="connsiteY0" fmla="*/ 1600681 h 1600681"/>
              <a:gd name="connsiteX1" fmla="*/ 400170 w 4637136"/>
              <a:gd name="connsiteY1" fmla="*/ 0 h 1600681"/>
              <a:gd name="connsiteX2" fmla="*/ 4236966 w 4637136"/>
              <a:gd name="connsiteY2" fmla="*/ 0 h 1600681"/>
              <a:gd name="connsiteX3" fmla="*/ 4637136 w 4637136"/>
              <a:gd name="connsiteY3" fmla="*/ 1600681 h 1600681"/>
              <a:gd name="connsiteX4" fmla="*/ 0 w 4637136"/>
              <a:gd name="connsiteY4" fmla="*/ 1600681 h 1600681"/>
              <a:gd name="connsiteX0" fmla="*/ 0 w 4637136"/>
              <a:gd name="connsiteY0" fmla="*/ 1600681 h 1600681"/>
              <a:gd name="connsiteX1" fmla="*/ 400170 w 4637136"/>
              <a:gd name="connsiteY1" fmla="*/ 0 h 1600681"/>
              <a:gd name="connsiteX2" fmla="*/ 4617966 w 4637136"/>
              <a:gd name="connsiteY2" fmla="*/ 1174750 h 1600681"/>
              <a:gd name="connsiteX3" fmla="*/ 4637136 w 4637136"/>
              <a:gd name="connsiteY3" fmla="*/ 1600681 h 1600681"/>
              <a:gd name="connsiteX4" fmla="*/ 0 w 4637136"/>
              <a:gd name="connsiteY4" fmla="*/ 1600681 h 1600681"/>
              <a:gd name="connsiteX0" fmla="*/ 25280 w 4662416"/>
              <a:gd name="connsiteY0" fmla="*/ 1216506 h 1216506"/>
              <a:gd name="connsiteX1" fmla="*/ 0 w 4662416"/>
              <a:gd name="connsiteY1" fmla="*/ 0 h 1216506"/>
              <a:gd name="connsiteX2" fmla="*/ 4643246 w 4662416"/>
              <a:gd name="connsiteY2" fmla="*/ 790575 h 1216506"/>
              <a:gd name="connsiteX3" fmla="*/ 4662416 w 4662416"/>
              <a:gd name="connsiteY3" fmla="*/ 1216506 h 1216506"/>
              <a:gd name="connsiteX4" fmla="*/ 25280 w 4662416"/>
              <a:gd name="connsiteY4" fmla="*/ 1216506 h 1216506"/>
              <a:gd name="connsiteX0" fmla="*/ 0 w 4662536"/>
              <a:gd name="connsiteY0" fmla="*/ 1222856 h 1222856"/>
              <a:gd name="connsiteX1" fmla="*/ 120 w 4662536"/>
              <a:gd name="connsiteY1" fmla="*/ 0 h 1222856"/>
              <a:gd name="connsiteX2" fmla="*/ 4643366 w 4662536"/>
              <a:gd name="connsiteY2" fmla="*/ 790575 h 1222856"/>
              <a:gd name="connsiteX3" fmla="*/ 4662536 w 4662536"/>
              <a:gd name="connsiteY3" fmla="*/ 1216506 h 1222856"/>
              <a:gd name="connsiteX4" fmla="*/ 0 w 4662536"/>
              <a:gd name="connsiteY4" fmla="*/ 1222856 h 1222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2536" h="1222856">
                <a:moveTo>
                  <a:pt x="0" y="1222856"/>
                </a:moveTo>
                <a:lnTo>
                  <a:pt x="120" y="0"/>
                </a:lnTo>
                <a:lnTo>
                  <a:pt x="4643366" y="790575"/>
                </a:lnTo>
                <a:lnTo>
                  <a:pt x="4662536" y="1216506"/>
                </a:lnTo>
                <a:lnTo>
                  <a:pt x="0" y="1222856"/>
                </a:ln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Figtree" pitchFamily="2" charset="0"/>
            </a:endParaRPr>
          </a:p>
        </p:txBody>
      </p:sp>
      <p:sp>
        <p:nvSpPr>
          <p:cNvPr id="7" name="Trapezoid 7">
            <a:extLst>
              <a:ext uri="{FF2B5EF4-FFF2-40B4-BE49-F238E27FC236}">
                <a16:creationId xmlns:a16="http://schemas.microsoft.com/office/drawing/2014/main" id="{D7002739-E63B-ECD4-3F84-B6304E54A03C}"/>
              </a:ext>
            </a:extLst>
          </p:cNvPr>
          <p:cNvSpPr/>
          <p:nvPr/>
        </p:nvSpPr>
        <p:spPr>
          <a:xfrm flipH="1">
            <a:off x="4788131" y="2671157"/>
            <a:ext cx="1441196" cy="4584863"/>
          </a:xfrm>
          <a:custGeom>
            <a:avLst/>
            <a:gdLst>
              <a:gd name="connsiteX0" fmla="*/ 0 w 4637136"/>
              <a:gd name="connsiteY0" fmla="*/ 1600681 h 1600681"/>
              <a:gd name="connsiteX1" fmla="*/ 400170 w 4637136"/>
              <a:gd name="connsiteY1" fmla="*/ 0 h 1600681"/>
              <a:gd name="connsiteX2" fmla="*/ 4236966 w 4637136"/>
              <a:gd name="connsiteY2" fmla="*/ 0 h 1600681"/>
              <a:gd name="connsiteX3" fmla="*/ 4637136 w 4637136"/>
              <a:gd name="connsiteY3" fmla="*/ 1600681 h 1600681"/>
              <a:gd name="connsiteX4" fmla="*/ 0 w 4637136"/>
              <a:gd name="connsiteY4" fmla="*/ 1600681 h 1600681"/>
              <a:gd name="connsiteX0" fmla="*/ 0 w 4637136"/>
              <a:gd name="connsiteY0" fmla="*/ 1600681 h 1600681"/>
              <a:gd name="connsiteX1" fmla="*/ 400170 w 4637136"/>
              <a:gd name="connsiteY1" fmla="*/ 0 h 1600681"/>
              <a:gd name="connsiteX2" fmla="*/ 4617966 w 4637136"/>
              <a:gd name="connsiteY2" fmla="*/ 1174750 h 1600681"/>
              <a:gd name="connsiteX3" fmla="*/ 4637136 w 4637136"/>
              <a:gd name="connsiteY3" fmla="*/ 1600681 h 1600681"/>
              <a:gd name="connsiteX4" fmla="*/ 0 w 4637136"/>
              <a:gd name="connsiteY4" fmla="*/ 1600681 h 1600681"/>
              <a:gd name="connsiteX0" fmla="*/ 25280 w 4662416"/>
              <a:gd name="connsiteY0" fmla="*/ 1216506 h 1216506"/>
              <a:gd name="connsiteX1" fmla="*/ 0 w 4662416"/>
              <a:gd name="connsiteY1" fmla="*/ 0 h 1216506"/>
              <a:gd name="connsiteX2" fmla="*/ 4643246 w 4662416"/>
              <a:gd name="connsiteY2" fmla="*/ 790575 h 1216506"/>
              <a:gd name="connsiteX3" fmla="*/ 4662416 w 4662416"/>
              <a:gd name="connsiteY3" fmla="*/ 1216506 h 1216506"/>
              <a:gd name="connsiteX4" fmla="*/ 25280 w 4662416"/>
              <a:gd name="connsiteY4" fmla="*/ 1216506 h 1216506"/>
              <a:gd name="connsiteX0" fmla="*/ 0 w 4662536"/>
              <a:gd name="connsiteY0" fmla="*/ 1222856 h 1222856"/>
              <a:gd name="connsiteX1" fmla="*/ 120 w 4662536"/>
              <a:gd name="connsiteY1" fmla="*/ 0 h 1222856"/>
              <a:gd name="connsiteX2" fmla="*/ 4643366 w 4662536"/>
              <a:gd name="connsiteY2" fmla="*/ 790575 h 1222856"/>
              <a:gd name="connsiteX3" fmla="*/ 4662536 w 4662536"/>
              <a:gd name="connsiteY3" fmla="*/ 1216506 h 1222856"/>
              <a:gd name="connsiteX4" fmla="*/ 0 w 4662536"/>
              <a:gd name="connsiteY4" fmla="*/ 1222856 h 1222856"/>
              <a:gd name="connsiteX0" fmla="*/ 0 w 5019871"/>
              <a:gd name="connsiteY0" fmla="*/ 1222856 h 1222856"/>
              <a:gd name="connsiteX1" fmla="*/ 120 w 5019871"/>
              <a:gd name="connsiteY1" fmla="*/ 0 h 1222856"/>
              <a:gd name="connsiteX2" fmla="*/ 5019871 w 5019871"/>
              <a:gd name="connsiteY2" fmla="*/ 1118711 h 1222856"/>
              <a:gd name="connsiteX3" fmla="*/ 4662536 w 5019871"/>
              <a:gd name="connsiteY3" fmla="*/ 1216506 h 1222856"/>
              <a:gd name="connsiteX4" fmla="*/ 0 w 5019871"/>
              <a:gd name="connsiteY4" fmla="*/ 1222856 h 1222856"/>
              <a:gd name="connsiteX0" fmla="*/ 0 w 5019871"/>
              <a:gd name="connsiteY0" fmla="*/ 963661 h 963661"/>
              <a:gd name="connsiteX1" fmla="*/ 1138792 w 5019871"/>
              <a:gd name="connsiteY1" fmla="*/ 0 h 963661"/>
              <a:gd name="connsiteX2" fmla="*/ 5019871 w 5019871"/>
              <a:gd name="connsiteY2" fmla="*/ 859516 h 963661"/>
              <a:gd name="connsiteX3" fmla="*/ 4662536 w 5019871"/>
              <a:gd name="connsiteY3" fmla="*/ 957311 h 963661"/>
              <a:gd name="connsiteX4" fmla="*/ 0 w 5019871"/>
              <a:gd name="connsiteY4" fmla="*/ 963661 h 963661"/>
              <a:gd name="connsiteX0" fmla="*/ 0 w 4354716"/>
              <a:gd name="connsiteY0" fmla="*/ 952170 h 957311"/>
              <a:gd name="connsiteX1" fmla="*/ 473637 w 4354716"/>
              <a:gd name="connsiteY1" fmla="*/ 0 h 957311"/>
              <a:gd name="connsiteX2" fmla="*/ 4354716 w 4354716"/>
              <a:gd name="connsiteY2" fmla="*/ 859516 h 957311"/>
              <a:gd name="connsiteX3" fmla="*/ 3997381 w 4354716"/>
              <a:gd name="connsiteY3" fmla="*/ 957311 h 957311"/>
              <a:gd name="connsiteX4" fmla="*/ 0 w 4354716"/>
              <a:gd name="connsiteY4" fmla="*/ 952170 h 957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4716" h="957311">
                <a:moveTo>
                  <a:pt x="0" y="952170"/>
                </a:moveTo>
                <a:lnTo>
                  <a:pt x="473637" y="0"/>
                </a:lnTo>
                <a:lnTo>
                  <a:pt x="4354716" y="859516"/>
                </a:lnTo>
                <a:lnTo>
                  <a:pt x="3997381" y="957311"/>
                </a:lnTo>
                <a:lnTo>
                  <a:pt x="0" y="952170"/>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Figtree" pitchFamily="2" charset="0"/>
            </a:endParaRPr>
          </a:p>
        </p:txBody>
      </p:sp>
      <p:sp>
        <p:nvSpPr>
          <p:cNvPr id="12" name="Title 1"/>
          <p:cNvSpPr>
            <a:spLocks noGrp="1"/>
          </p:cNvSpPr>
          <p:nvPr>
            <p:ph type="title"/>
          </p:nvPr>
        </p:nvSpPr>
        <p:spPr bwMode="blackWhite">
          <a:xfrm>
            <a:off x="804672" y="804672"/>
            <a:ext cx="4486656" cy="960000"/>
          </a:xfrm>
          <a:noFill/>
          <a:ln>
            <a:noFill/>
          </a:ln>
        </p:spPr>
        <p:txBody>
          <a:bodyPr anchor="t" anchorCtr="0">
            <a:normAutofit/>
          </a:bodyPr>
          <a:lstStyle>
            <a:lvl1pPr>
              <a:defRPr sz="2000" b="0" i="0">
                <a:solidFill>
                  <a:schemeClr val="bg1"/>
                </a:solidFill>
                <a:latin typeface="Figtree ExtraBold" pitchFamily="2" charset="0"/>
                <a:cs typeface="Arial"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587F5A1B-FC30-21E9-0FE8-70C7C2D842DE}"/>
              </a:ext>
            </a:extLst>
          </p:cNvPr>
          <p:cNvSpPr>
            <a:spLocks noGrp="1" noChangeAspect="1"/>
          </p:cNvSpPr>
          <p:nvPr>
            <p:ph type="pic" idx="1" hasCustomPrompt="1"/>
          </p:nvPr>
        </p:nvSpPr>
        <p:spPr>
          <a:xfrm>
            <a:off x="5979136" y="-2389"/>
            <a:ext cx="6218963" cy="6860388"/>
          </a:xfrm>
          <a:custGeom>
            <a:avLst/>
            <a:gdLst>
              <a:gd name="connsiteX0" fmla="*/ 0 w 4662536"/>
              <a:gd name="connsiteY0" fmla="*/ 5143500 h 5143500"/>
              <a:gd name="connsiteX1" fmla="*/ 1165634 w 4662536"/>
              <a:gd name="connsiteY1" fmla="*/ 0 h 5143500"/>
              <a:gd name="connsiteX2" fmla="*/ 3496902 w 4662536"/>
              <a:gd name="connsiteY2" fmla="*/ 0 h 5143500"/>
              <a:gd name="connsiteX3" fmla="*/ 4662536 w 4662536"/>
              <a:gd name="connsiteY3" fmla="*/ 5143500 h 5143500"/>
              <a:gd name="connsiteX4" fmla="*/ 0 w 4662536"/>
              <a:gd name="connsiteY4" fmla="*/ 5143500 h 5143500"/>
              <a:gd name="connsiteX0" fmla="*/ 0 w 4487438"/>
              <a:gd name="connsiteY0" fmla="*/ 5149985 h 5149985"/>
              <a:gd name="connsiteX1" fmla="*/ 990536 w 4487438"/>
              <a:gd name="connsiteY1" fmla="*/ 0 h 5149985"/>
              <a:gd name="connsiteX2" fmla="*/ 3321804 w 4487438"/>
              <a:gd name="connsiteY2" fmla="*/ 0 h 5149985"/>
              <a:gd name="connsiteX3" fmla="*/ 4487438 w 4487438"/>
              <a:gd name="connsiteY3" fmla="*/ 5143500 h 5149985"/>
              <a:gd name="connsiteX4" fmla="*/ 0 w 4487438"/>
              <a:gd name="connsiteY4" fmla="*/ 5149985 h 5149985"/>
              <a:gd name="connsiteX0" fmla="*/ 176784 w 4664222"/>
              <a:gd name="connsiteY0" fmla="*/ 5149985 h 5149985"/>
              <a:gd name="connsiteX1" fmla="*/ 0 w 4664222"/>
              <a:gd name="connsiteY1" fmla="*/ 0 h 5149985"/>
              <a:gd name="connsiteX2" fmla="*/ 3498588 w 4664222"/>
              <a:gd name="connsiteY2" fmla="*/ 0 h 5149985"/>
              <a:gd name="connsiteX3" fmla="*/ 4664222 w 4664222"/>
              <a:gd name="connsiteY3" fmla="*/ 5143500 h 5149985"/>
              <a:gd name="connsiteX4" fmla="*/ 176784 w 4664222"/>
              <a:gd name="connsiteY4" fmla="*/ 5149985 h 5149985"/>
              <a:gd name="connsiteX0" fmla="*/ 176784 w 4664222"/>
              <a:gd name="connsiteY0" fmla="*/ 5149985 h 5149985"/>
              <a:gd name="connsiteX1" fmla="*/ 0 w 4664222"/>
              <a:gd name="connsiteY1" fmla="*/ 0 h 5149985"/>
              <a:gd name="connsiteX2" fmla="*/ 4646451 w 4664222"/>
              <a:gd name="connsiteY2" fmla="*/ 6485 h 5149985"/>
              <a:gd name="connsiteX3" fmla="*/ 4664222 w 4664222"/>
              <a:gd name="connsiteY3" fmla="*/ 5143500 h 5149985"/>
              <a:gd name="connsiteX4" fmla="*/ 176784 w 4664222"/>
              <a:gd name="connsiteY4" fmla="*/ 5149985 h 5149985"/>
              <a:gd name="connsiteX0" fmla="*/ 176784 w 4676396"/>
              <a:gd name="connsiteY0" fmla="*/ 5189013 h 5189013"/>
              <a:gd name="connsiteX1" fmla="*/ 0 w 4676396"/>
              <a:gd name="connsiteY1" fmla="*/ 39028 h 5189013"/>
              <a:gd name="connsiteX2" fmla="*/ 4675414 w 4676396"/>
              <a:gd name="connsiteY2" fmla="*/ 0 h 5189013"/>
              <a:gd name="connsiteX3" fmla="*/ 4664222 w 4676396"/>
              <a:gd name="connsiteY3" fmla="*/ 5182528 h 5189013"/>
              <a:gd name="connsiteX4" fmla="*/ 176784 w 4676396"/>
              <a:gd name="connsiteY4" fmla="*/ 5189013 h 5189013"/>
              <a:gd name="connsiteX0" fmla="*/ 176784 w 4664222"/>
              <a:gd name="connsiteY0" fmla="*/ 5149985 h 5149985"/>
              <a:gd name="connsiteX1" fmla="*/ 0 w 4664222"/>
              <a:gd name="connsiteY1" fmla="*/ 0 h 5149985"/>
              <a:gd name="connsiteX2" fmla="*/ 4580250 w 4664222"/>
              <a:gd name="connsiteY2" fmla="*/ 246463 h 5149985"/>
              <a:gd name="connsiteX3" fmla="*/ 4664222 w 4664222"/>
              <a:gd name="connsiteY3" fmla="*/ 5143500 h 5149985"/>
              <a:gd name="connsiteX4" fmla="*/ 176784 w 4664222"/>
              <a:gd name="connsiteY4" fmla="*/ 5149985 h 5149985"/>
              <a:gd name="connsiteX0" fmla="*/ 176784 w 4664222"/>
              <a:gd name="connsiteY0" fmla="*/ 5151776 h 5151776"/>
              <a:gd name="connsiteX1" fmla="*/ 0 w 4664222"/>
              <a:gd name="connsiteY1" fmla="*/ 1791 h 5151776"/>
              <a:gd name="connsiteX2" fmla="*/ 4654726 w 4664222"/>
              <a:gd name="connsiteY2" fmla="*/ 0 h 5151776"/>
              <a:gd name="connsiteX3" fmla="*/ 4664222 w 4664222"/>
              <a:gd name="connsiteY3" fmla="*/ 5145291 h 5151776"/>
              <a:gd name="connsiteX4" fmla="*/ 176784 w 4664222"/>
              <a:gd name="connsiteY4" fmla="*/ 5151776 h 5151776"/>
              <a:gd name="connsiteX0" fmla="*/ 176784 w 4664222"/>
              <a:gd name="connsiteY0" fmla="*/ 5151776 h 5151776"/>
              <a:gd name="connsiteX1" fmla="*/ 0 w 4664222"/>
              <a:gd name="connsiteY1" fmla="*/ 1791 h 5151776"/>
              <a:gd name="connsiteX2" fmla="*/ 4658864 w 4664222"/>
              <a:gd name="connsiteY2" fmla="*/ 0 h 5151776"/>
              <a:gd name="connsiteX3" fmla="*/ 4664222 w 4664222"/>
              <a:gd name="connsiteY3" fmla="*/ 5145291 h 5151776"/>
              <a:gd name="connsiteX4" fmla="*/ 176784 w 4664222"/>
              <a:gd name="connsiteY4" fmla="*/ 5151776 h 5151776"/>
              <a:gd name="connsiteX0" fmla="*/ 292636 w 4664222"/>
              <a:gd name="connsiteY0" fmla="*/ 5006962 h 5145291"/>
              <a:gd name="connsiteX1" fmla="*/ 0 w 4664222"/>
              <a:gd name="connsiteY1" fmla="*/ 1791 h 5145291"/>
              <a:gd name="connsiteX2" fmla="*/ 4658864 w 4664222"/>
              <a:gd name="connsiteY2" fmla="*/ 0 h 5145291"/>
              <a:gd name="connsiteX3" fmla="*/ 4664222 w 4664222"/>
              <a:gd name="connsiteY3" fmla="*/ 5145291 h 5145291"/>
              <a:gd name="connsiteX4" fmla="*/ 292636 w 4664222"/>
              <a:gd name="connsiteY4" fmla="*/ 5006962 h 5145291"/>
              <a:gd name="connsiteX0" fmla="*/ 180922 w 4664222"/>
              <a:gd name="connsiteY0" fmla="*/ 5139364 h 5145291"/>
              <a:gd name="connsiteX1" fmla="*/ 0 w 4664222"/>
              <a:gd name="connsiteY1" fmla="*/ 1791 h 5145291"/>
              <a:gd name="connsiteX2" fmla="*/ 4658864 w 4664222"/>
              <a:gd name="connsiteY2" fmla="*/ 0 h 5145291"/>
              <a:gd name="connsiteX3" fmla="*/ 4664222 w 4664222"/>
              <a:gd name="connsiteY3" fmla="*/ 5145291 h 5145291"/>
              <a:gd name="connsiteX4" fmla="*/ 180922 w 4664222"/>
              <a:gd name="connsiteY4" fmla="*/ 5139364 h 5145291"/>
              <a:gd name="connsiteX0" fmla="*/ 437451 w 4664222"/>
              <a:gd name="connsiteY0" fmla="*/ 4775259 h 5145291"/>
              <a:gd name="connsiteX1" fmla="*/ 0 w 4664222"/>
              <a:gd name="connsiteY1" fmla="*/ 1791 h 5145291"/>
              <a:gd name="connsiteX2" fmla="*/ 4658864 w 4664222"/>
              <a:gd name="connsiteY2" fmla="*/ 0 h 5145291"/>
              <a:gd name="connsiteX3" fmla="*/ 4664222 w 4664222"/>
              <a:gd name="connsiteY3" fmla="*/ 5145291 h 5145291"/>
              <a:gd name="connsiteX4" fmla="*/ 437451 w 4664222"/>
              <a:gd name="connsiteY4" fmla="*/ 4775259 h 5145291"/>
              <a:gd name="connsiteX0" fmla="*/ 172647 w 4664222"/>
              <a:gd name="connsiteY0" fmla="*/ 5139364 h 5145291"/>
              <a:gd name="connsiteX1" fmla="*/ 0 w 4664222"/>
              <a:gd name="connsiteY1" fmla="*/ 1791 h 5145291"/>
              <a:gd name="connsiteX2" fmla="*/ 4658864 w 4664222"/>
              <a:gd name="connsiteY2" fmla="*/ 0 h 5145291"/>
              <a:gd name="connsiteX3" fmla="*/ 4664222 w 4664222"/>
              <a:gd name="connsiteY3" fmla="*/ 5145291 h 5145291"/>
              <a:gd name="connsiteX4" fmla="*/ 172647 w 4664222"/>
              <a:gd name="connsiteY4" fmla="*/ 5139364 h 5145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4222" h="5145291">
                <a:moveTo>
                  <a:pt x="172647" y="5139364"/>
                </a:moveTo>
                <a:lnTo>
                  <a:pt x="0" y="1791"/>
                </a:lnTo>
                <a:lnTo>
                  <a:pt x="4658864" y="0"/>
                </a:lnTo>
                <a:cubicBezTo>
                  <a:pt x="4664788" y="1712338"/>
                  <a:pt x="4658298" y="3432953"/>
                  <a:pt x="4664222" y="5145291"/>
                </a:cubicBezTo>
                <a:lnTo>
                  <a:pt x="172647" y="5139364"/>
                </a:lnTo>
                <a:close/>
              </a:path>
            </a:pathLst>
          </a:custGeom>
          <a:solidFill>
            <a:schemeClr val="bg1">
              <a:lumMod val="75000"/>
            </a:schemeClr>
          </a:solidFill>
        </p:spPr>
        <p:txBody>
          <a:bodyPr anchor="t"/>
          <a:lstStyle>
            <a:lvl1pPr marL="0" indent="0">
              <a:buNone/>
              <a:defRPr sz="3200">
                <a:solidFill>
                  <a:schemeClr val="bg1">
                    <a:lumMod val="85000"/>
                    <a:lumOff val="15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  Drag picture to placeholder </a:t>
            </a:r>
            <a:br>
              <a:rPr lang="en-US"/>
            </a:br>
            <a:r>
              <a:rPr lang="en-US"/>
              <a:t>  or click icon to add</a:t>
            </a:r>
          </a:p>
        </p:txBody>
      </p:sp>
      <p:pic>
        <p:nvPicPr>
          <p:cNvPr id="2" name="Picture 1">
            <a:extLst>
              <a:ext uri="{FF2B5EF4-FFF2-40B4-BE49-F238E27FC236}">
                <a16:creationId xmlns:a16="http://schemas.microsoft.com/office/drawing/2014/main" id="{E2E1A1F0-E1F0-C262-B6E6-571FAB55F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882" y="5873044"/>
            <a:ext cx="2203607" cy="521801"/>
          </a:xfrm>
          <a:prstGeom prst="rect">
            <a:avLst/>
          </a:prstGeom>
        </p:spPr>
      </p:pic>
      <p:sp>
        <p:nvSpPr>
          <p:cNvPr id="6" name="Text Placeholder 12">
            <a:extLst>
              <a:ext uri="{FF2B5EF4-FFF2-40B4-BE49-F238E27FC236}">
                <a16:creationId xmlns:a16="http://schemas.microsoft.com/office/drawing/2014/main" id="{6DB421F7-3F20-0513-EDB8-CF17B94A47A1}"/>
              </a:ext>
            </a:extLst>
          </p:cNvPr>
          <p:cNvSpPr>
            <a:spLocks noGrp="1"/>
          </p:cNvSpPr>
          <p:nvPr>
            <p:ph type="body" sz="quarter" idx="12" hasCustomPrompt="1"/>
          </p:nvPr>
        </p:nvSpPr>
        <p:spPr>
          <a:xfrm>
            <a:off x="7325446" y="5650285"/>
            <a:ext cx="4495429" cy="801891"/>
          </a:xfrm>
        </p:spPr>
        <p:txBody>
          <a:bodyPr anchor="b">
            <a:noAutofit/>
          </a:bodyPr>
          <a:lstStyle>
            <a:lvl1pPr marL="0" indent="0" algn="r">
              <a:buNone/>
              <a:defRPr sz="1200" b="0">
                <a:solidFill>
                  <a:schemeClr val="bg1"/>
                </a:solidFill>
                <a:highlight>
                  <a:srgbClr val="572A79"/>
                </a:highlight>
              </a:defRPr>
            </a:lvl1pPr>
            <a:lvl2pPr marL="228594" indent="0">
              <a:buNone/>
              <a:defRPr sz="1333" b="0"/>
            </a:lvl2pPr>
            <a:lvl3pPr marL="457189" indent="0">
              <a:buNone/>
              <a:defRPr sz="1333" b="0"/>
            </a:lvl3pPr>
            <a:lvl4pPr marL="685783" indent="0">
              <a:buNone/>
              <a:defRPr sz="1333" b="0"/>
            </a:lvl4pPr>
            <a:lvl5pPr marL="914377" indent="0">
              <a:buNone/>
              <a:defRPr sz="1333" b="0"/>
            </a:lvl5pPr>
          </a:lstStyle>
          <a:p>
            <a:pPr lvl="0"/>
            <a:r>
              <a:rPr lang="en-US"/>
              <a:t>Click to edit caption text</a:t>
            </a:r>
          </a:p>
        </p:txBody>
      </p:sp>
      <p:sp>
        <p:nvSpPr>
          <p:cNvPr id="8" name="Content Placeholder 2">
            <a:extLst>
              <a:ext uri="{FF2B5EF4-FFF2-40B4-BE49-F238E27FC236}">
                <a16:creationId xmlns:a16="http://schemas.microsoft.com/office/drawing/2014/main" id="{F1C3CB11-8CDD-4651-9B7D-C5798ECC4C8A}"/>
              </a:ext>
            </a:extLst>
          </p:cNvPr>
          <p:cNvSpPr>
            <a:spLocks noGrp="1"/>
          </p:cNvSpPr>
          <p:nvPr>
            <p:ph sz="half" idx="10"/>
          </p:nvPr>
        </p:nvSpPr>
        <p:spPr>
          <a:xfrm>
            <a:off x="804672" y="1919999"/>
            <a:ext cx="4486656" cy="3752381"/>
          </a:xfrm>
          <a:prstGeom prst="rect">
            <a:avLst/>
          </a:prstGeom>
        </p:spPr>
        <p:txBody>
          <a:bodyPr/>
          <a:lstStyle>
            <a:lvl1pPr>
              <a:defRPr sz="1600" b="0" i="0">
                <a:solidFill>
                  <a:schemeClr val="bg1"/>
                </a:solidFill>
                <a:latin typeface="Figtree" pitchFamily="2" charset="0"/>
                <a:cs typeface="Arial" panose="020B0604020202020204" pitchFamily="34" charset="0"/>
              </a:defRPr>
            </a:lvl1pPr>
            <a:lvl2pPr>
              <a:defRPr sz="1467" b="0" i="0">
                <a:solidFill>
                  <a:schemeClr val="bg1"/>
                </a:solidFill>
                <a:latin typeface="Figtree" pitchFamily="2" charset="0"/>
                <a:cs typeface="Arial" panose="020B0604020202020204" pitchFamily="34" charset="0"/>
              </a:defRPr>
            </a:lvl2pPr>
            <a:lvl3pPr>
              <a:defRPr sz="1467" b="0" i="0">
                <a:solidFill>
                  <a:schemeClr val="bg1"/>
                </a:solidFill>
                <a:latin typeface="Figtree" pitchFamily="2" charset="0"/>
                <a:cs typeface="Arial" panose="020B0604020202020204" pitchFamily="34" charset="0"/>
              </a:defRPr>
            </a:lvl3pPr>
            <a:lvl4pPr>
              <a:defRPr sz="1467" b="0" i="0">
                <a:solidFill>
                  <a:schemeClr val="bg1"/>
                </a:solidFill>
                <a:latin typeface="Figtree" pitchFamily="2" charset="0"/>
                <a:cs typeface="Arial" panose="020B0604020202020204" pitchFamily="34" charset="0"/>
              </a:defRPr>
            </a:lvl4pPr>
            <a:lvl5pPr>
              <a:defRPr sz="1467" b="0" i="0">
                <a:solidFill>
                  <a:schemeClr val="bg1"/>
                </a:solidFill>
                <a:latin typeface="Figtree"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39407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34D9908-394A-4B39-B5F0-15742A52A31B}" type="datetimeFigureOut">
              <a:rPr lang="en-GB" smtClean="0"/>
              <a:t>11/08/2025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6441907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B34D9908-394A-4B39-B5F0-15742A52A31B}" type="datetimeFigureOut">
              <a:rPr lang="en-GB" smtClean="0"/>
              <a:t>11/08/2025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16336175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4D9908-394A-4B39-B5F0-15742A52A31B}" type="datetimeFigureOut">
              <a:rPr lang="en-GB" smtClean="0"/>
              <a:t>11/08/2025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4669174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34D9908-394A-4B39-B5F0-15742A52A31B}" type="datetimeFigureOut">
              <a:rPr lang="en-GB" smtClean="0"/>
              <a:t>11/08/2025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24333566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4D9908-394A-4B39-B5F0-15742A52A31B}" type="datetimeFigureOut">
              <a:rPr lang="en-GB" smtClean="0"/>
              <a:t>11/08/2025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23234530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B34D9908-394A-4B39-B5F0-15742A52A31B}" type="datetimeFigureOut">
              <a:rPr lang="en-GB" smtClean="0"/>
              <a:t>11/08/2025</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216095480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34D9908-394A-4B39-B5F0-15742A52A31B}" type="datetimeFigureOut">
              <a:rPr lang="en-GB" smtClean="0"/>
              <a:t>11/08/2025</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26638739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34D9908-394A-4B39-B5F0-15742A52A31B}" type="datetimeFigureOut">
              <a:rPr lang="en-GB" smtClean="0"/>
              <a:t>11/08/2025</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8685723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4D9908-394A-4B39-B5F0-15742A52A31B}" type="datetimeFigureOut">
              <a:rPr lang="en-GB" smtClean="0"/>
              <a:t>11/08/2025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8637650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4D9908-394A-4B39-B5F0-15742A52A31B}" type="datetimeFigureOut">
              <a:rPr lang="en-GB" smtClean="0"/>
              <a:t>11/08/2025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26986574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34D9908-394A-4B39-B5F0-15742A52A31B}" type="datetimeFigureOut">
              <a:rPr lang="en-GB" smtClean="0"/>
              <a:t>11/08/2025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21584593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34D9908-394A-4B39-B5F0-15742A52A31B}" type="datetimeFigureOut">
              <a:rPr lang="en-GB" smtClean="0"/>
              <a:t>11/08/2025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102230-46B5-40A9-9F56-DBACDEF84A9B}"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7510044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4D9908-394A-4B39-B5F0-15742A52A31B}" type="datetimeFigureOut">
              <a:rPr lang="en-GB" smtClean="0"/>
              <a:t>11/08/2025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29063852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34D9908-394A-4B39-B5F0-15742A52A31B}" type="datetimeFigureOut">
              <a:rPr lang="en-GB" smtClean="0"/>
              <a:t>11/08/2025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197404311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34D9908-394A-4B39-B5F0-15742A52A31B}" type="datetimeFigureOut">
              <a:rPr lang="en-GB" smtClean="0"/>
              <a:t>11/08/2025</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9264637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4D9908-394A-4B39-B5F0-15742A52A31B}" type="datetimeFigureOut">
              <a:rPr lang="en-GB" smtClean="0"/>
              <a:t>11/08/2025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199383295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4D9908-394A-4B39-B5F0-15742A52A31B}" type="datetimeFigureOut">
              <a:rPr lang="en-GB" smtClean="0"/>
              <a:t>11/08/2025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102230-46B5-40A9-9F56-DBACDEF84A9B}" type="slidenum">
              <a:rPr lang="en-GB" smtClean="0"/>
              <a:t>‹#›</a:t>
            </a:fld>
            <a:endParaRPr lang="en-GB"/>
          </a:p>
        </p:txBody>
      </p:sp>
    </p:spTree>
    <p:extLst>
      <p:ext uri="{BB962C8B-B14F-4D97-AF65-F5344CB8AC3E}">
        <p14:creationId xmlns:p14="http://schemas.microsoft.com/office/powerpoint/2010/main" val="314030311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482341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20.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23.png"/><Relationship Id="rId5" Type="http://schemas.openxmlformats.org/officeDocument/2006/relationships/theme" Target="../theme/theme5.xml"/><Relationship Id="rId4"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5" Type="http://schemas.openxmlformats.org/officeDocument/2006/relationships/image" Target="../media/image20.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image" Target="../media/image28.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7.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slideLayout" Target="../slideLayouts/slideLayout89.xml"/><Relationship Id="rId3" Type="http://schemas.openxmlformats.org/officeDocument/2006/relationships/slideLayout" Target="../slideLayouts/slideLayout74.xml"/><Relationship Id="rId21" Type="http://schemas.openxmlformats.org/officeDocument/2006/relationships/image" Target="../media/image39.png"/><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image" Target="../media/image38.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24" Type="http://schemas.openxmlformats.org/officeDocument/2006/relationships/image" Target="../media/image20.png"/><Relationship Id="rId5" Type="http://schemas.openxmlformats.org/officeDocument/2006/relationships/slideLayout" Target="../slideLayouts/slideLayout76.xml"/><Relationship Id="rId15" Type="http://schemas.openxmlformats.org/officeDocument/2006/relationships/slideLayout" Target="../slideLayouts/slideLayout86.xml"/><Relationship Id="rId23" Type="http://schemas.openxmlformats.org/officeDocument/2006/relationships/image" Target="../media/image41.png"/><Relationship Id="rId10" Type="http://schemas.openxmlformats.org/officeDocument/2006/relationships/slideLayout" Target="../slideLayouts/slideLayout81.xml"/><Relationship Id="rId19" Type="http://schemas.openxmlformats.org/officeDocument/2006/relationships/theme" Target="../theme/theme9.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image" Target="../media/image4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BB4780-4959-E441-87C3-B265F63A8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B00EC-F294-CD4B-BCBA-AF4A8BC26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1ED8D8-BEBD-1B42-B387-F27F84E37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Poppins" panose="00000500000000000000" pitchFamily="2" charset="0"/>
              </a:defRPr>
            </a:lvl1pPr>
          </a:lstStyle>
          <a:p>
            <a:fld id="{0AAA8F9F-42A8-344E-BFDB-6B187AAC9728}" type="datetimeFigureOut">
              <a:rPr lang="en-US" smtClean="0"/>
              <a:pPr/>
              <a:t>8/11/2025</a:t>
            </a:fld>
            <a:endParaRPr lang="en-US"/>
          </a:p>
        </p:txBody>
      </p:sp>
      <p:sp>
        <p:nvSpPr>
          <p:cNvPr id="5" name="Footer Placeholder 4">
            <a:extLst>
              <a:ext uri="{FF2B5EF4-FFF2-40B4-BE49-F238E27FC236}">
                <a16:creationId xmlns:a16="http://schemas.microsoft.com/office/drawing/2014/main" id="{16D480C4-4982-D141-B7F4-847D6255AB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Poppins" panose="00000500000000000000" pitchFamily="2" charset="0"/>
              </a:defRPr>
            </a:lvl1pPr>
          </a:lstStyle>
          <a:p>
            <a:endParaRPr lang="en-US"/>
          </a:p>
        </p:txBody>
      </p:sp>
      <p:sp>
        <p:nvSpPr>
          <p:cNvPr id="6" name="Slide Number Placeholder 5">
            <a:extLst>
              <a:ext uri="{FF2B5EF4-FFF2-40B4-BE49-F238E27FC236}">
                <a16:creationId xmlns:a16="http://schemas.microsoft.com/office/drawing/2014/main" id="{4BA1986B-A33C-FB46-96C5-A7D0198BBA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Poppins" panose="00000500000000000000" pitchFamily="2" charset="0"/>
              </a:defRPr>
            </a:lvl1pPr>
          </a:lstStyle>
          <a:p>
            <a:fld id="{60BAE0D0-DB37-5740-9BD9-F5C7BF39F16E}" type="slidenum">
              <a:rPr lang="en-US" smtClean="0"/>
              <a:pPr/>
              <a:t>‹#›</a:t>
            </a:fld>
            <a:endParaRPr lang="en-US"/>
          </a:p>
        </p:txBody>
      </p:sp>
    </p:spTree>
    <p:extLst>
      <p:ext uri="{BB962C8B-B14F-4D97-AF65-F5344CB8AC3E}">
        <p14:creationId xmlns:p14="http://schemas.microsoft.com/office/powerpoint/2010/main" val="3719472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42546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691C6D-E307-0EB9-6D84-940AE145E205}"/>
              </a:ext>
            </a:extLst>
          </p:cNvPr>
          <p:cNvSpPr>
            <a:spLocks noGrp="1"/>
          </p:cNvSpPr>
          <p:nvPr>
            <p:ph type="title"/>
          </p:nvPr>
        </p:nvSpPr>
        <p:spPr>
          <a:xfrm>
            <a:off x="390939" y="365125"/>
            <a:ext cx="11436626"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02BE9B2-AF62-4218-B974-C8943C2E6592}"/>
              </a:ext>
            </a:extLst>
          </p:cNvPr>
          <p:cNvSpPr>
            <a:spLocks noGrp="1"/>
          </p:cNvSpPr>
          <p:nvPr>
            <p:ph type="body" idx="1"/>
          </p:nvPr>
        </p:nvSpPr>
        <p:spPr>
          <a:xfrm>
            <a:off x="390938" y="1825625"/>
            <a:ext cx="11436625" cy="466725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a:extLst>
              <a:ext uri="{FF2B5EF4-FFF2-40B4-BE49-F238E27FC236}">
                <a16:creationId xmlns:a16="http://schemas.microsoft.com/office/drawing/2014/main" id="{9A29C8CA-A683-7ECE-54EA-7B9D0F54D29E}"/>
              </a:ext>
            </a:extLst>
          </p:cNvPr>
          <p:cNvPicPr>
            <a:picLocks noChangeAspect="1"/>
          </p:cNvPicPr>
          <p:nvPr userDrawn="1"/>
        </p:nvPicPr>
        <p:blipFill>
          <a:blip r:embed="rId5"/>
          <a:srcRect/>
          <a:stretch/>
        </p:blipFill>
        <p:spPr>
          <a:xfrm>
            <a:off x="10010699" y="5956075"/>
            <a:ext cx="1816864" cy="536800"/>
          </a:xfrm>
          <a:prstGeom prst="rect">
            <a:avLst/>
          </a:prstGeom>
        </p:spPr>
      </p:pic>
    </p:spTree>
    <p:extLst>
      <p:ext uri="{BB962C8B-B14F-4D97-AF65-F5344CB8AC3E}">
        <p14:creationId xmlns:p14="http://schemas.microsoft.com/office/powerpoint/2010/main" val="434350951"/>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Lst>
  <p:txStyles>
    <p:title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p15:clr>
            <a:srgbClr val="F26B43"/>
          </p15:clr>
        </p15:guide>
        <p15:guide id="2" pos="23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691C6D-E307-0EB9-6D84-940AE145E205}"/>
              </a:ext>
            </a:extLst>
          </p:cNvPr>
          <p:cNvSpPr>
            <a:spLocks noGrp="1"/>
          </p:cNvSpPr>
          <p:nvPr>
            <p:ph type="title"/>
          </p:nvPr>
        </p:nvSpPr>
        <p:spPr>
          <a:xfrm>
            <a:off x="390939" y="365125"/>
            <a:ext cx="11436626"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02BE9B2-AF62-4218-B974-C8943C2E6592}"/>
              </a:ext>
            </a:extLst>
          </p:cNvPr>
          <p:cNvSpPr>
            <a:spLocks noGrp="1"/>
          </p:cNvSpPr>
          <p:nvPr>
            <p:ph type="body" idx="1"/>
          </p:nvPr>
        </p:nvSpPr>
        <p:spPr>
          <a:xfrm>
            <a:off x="390938" y="1825625"/>
            <a:ext cx="11436625" cy="466725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631324882"/>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Lst>
  <p:txStyles>
    <p:title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p15:clr>
            <a:srgbClr val="F26B43"/>
          </p15:clr>
        </p15:guide>
        <p15:guide id="2" pos="23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691C6D-E307-0EB9-6D84-940AE145E205}"/>
              </a:ext>
            </a:extLst>
          </p:cNvPr>
          <p:cNvSpPr>
            <a:spLocks noGrp="1"/>
          </p:cNvSpPr>
          <p:nvPr>
            <p:ph type="title"/>
          </p:nvPr>
        </p:nvSpPr>
        <p:spPr>
          <a:xfrm>
            <a:off x="390939" y="365125"/>
            <a:ext cx="11436626"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02BE9B2-AF62-4218-B974-C8943C2E6592}"/>
              </a:ext>
            </a:extLst>
          </p:cNvPr>
          <p:cNvSpPr>
            <a:spLocks noGrp="1"/>
          </p:cNvSpPr>
          <p:nvPr>
            <p:ph type="body" idx="1"/>
          </p:nvPr>
        </p:nvSpPr>
        <p:spPr>
          <a:xfrm>
            <a:off x="390938" y="1825625"/>
            <a:ext cx="11436625" cy="466725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4" name="Picture 3">
            <a:extLst>
              <a:ext uri="{FF2B5EF4-FFF2-40B4-BE49-F238E27FC236}">
                <a16:creationId xmlns:a16="http://schemas.microsoft.com/office/drawing/2014/main" id="{0622F060-E0B7-088A-A7CA-3A18AB0DC300}"/>
              </a:ext>
            </a:extLst>
          </p:cNvPr>
          <p:cNvPicPr>
            <a:picLocks noChangeAspect="1"/>
          </p:cNvPicPr>
          <p:nvPr userDrawn="1"/>
        </p:nvPicPr>
        <p:blipFill>
          <a:blip r:embed="rId6"/>
          <a:srcRect/>
          <a:stretch/>
        </p:blipFill>
        <p:spPr>
          <a:xfrm>
            <a:off x="10010700" y="5956075"/>
            <a:ext cx="1816861" cy="536800"/>
          </a:xfrm>
          <a:prstGeom prst="rect">
            <a:avLst/>
          </a:prstGeom>
        </p:spPr>
      </p:pic>
    </p:spTree>
    <p:extLst>
      <p:ext uri="{BB962C8B-B14F-4D97-AF65-F5344CB8AC3E}">
        <p14:creationId xmlns:p14="http://schemas.microsoft.com/office/powerpoint/2010/main" val="238805463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Lst>
  <p:txStyles>
    <p:titleStyle>
      <a:lvl1pPr algn="l" defTabSz="914400" rtl="0" eaLnBrk="1" latinLnBrk="0" hangingPunct="1">
        <a:lnSpc>
          <a:spcPct val="90000"/>
        </a:lnSpc>
        <a:spcBef>
          <a:spcPct val="0"/>
        </a:spcBef>
        <a:buNone/>
        <a:defRPr sz="4400" b="1" i="0"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p15:clr>
            <a:srgbClr val="F26B43"/>
          </p15:clr>
        </p15:guide>
        <p15:guide id="2" pos="234">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691C6D-E307-0EB9-6D84-940AE145E205}"/>
              </a:ext>
            </a:extLst>
          </p:cNvPr>
          <p:cNvSpPr>
            <a:spLocks noGrp="1"/>
          </p:cNvSpPr>
          <p:nvPr>
            <p:ph type="title"/>
          </p:nvPr>
        </p:nvSpPr>
        <p:spPr>
          <a:xfrm>
            <a:off x="390939" y="365125"/>
            <a:ext cx="11436626"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02BE9B2-AF62-4218-B974-C8943C2E6592}"/>
              </a:ext>
            </a:extLst>
          </p:cNvPr>
          <p:cNvSpPr>
            <a:spLocks noGrp="1"/>
          </p:cNvSpPr>
          <p:nvPr>
            <p:ph type="body" idx="1"/>
          </p:nvPr>
        </p:nvSpPr>
        <p:spPr>
          <a:xfrm>
            <a:off x="390938" y="1825625"/>
            <a:ext cx="11436625" cy="466725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a:extLst>
              <a:ext uri="{FF2B5EF4-FFF2-40B4-BE49-F238E27FC236}">
                <a16:creationId xmlns:a16="http://schemas.microsoft.com/office/drawing/2014/main" id="{7EF36B63-E2ED-8E0B-55AE-974D9E81D4CE}"/>
              </a:ext>
            </a:extLst>
          </p:cNvPr>
          <p:cNvPicPr>
            <a:picLocks noChangeAspect="1"/>
          </p:cNvPicPr>
          <p:nvPr userDrawn="1"/>
        </p:nvPicPr>
        <p:blipFill>
          <a:blip r:embed="rId5"/>
          <a:srcRect/>
          <a:stretch/>
        </p:blipFill>
        <p:spPr>
          <a:xfrm>
            <a:off x="10010699" y="5956075"/>
            <a:ext cx="1816864" cy="536800"/>
          </a:xfrm>
          <a:prstGeom prst="rect">
            <a:avLst/>
          </a:prstGeom>
        </p:spPr>
      </p:pic>
    </p:spTree>
    <p:extLst>
      <p:ext uri="{BB962C8B-B14F-4D97-AF65-F5344CB8AC3E}">
        <p14:creationId xmlns:p14="http://schemas.microsoft.com/office/powerpoint/2010/main" val="57226383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Lst>
  <p:txStyles>
    <p:title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p15:clr>
            <a:srgbClr val="F26B43"/>
          </p15:clr>
        </p15:guide>
        <p15:guide id="2" pos="234">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E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FDD68B7-F2DB-01D3-F29D-6D42411279D1}"/>
              </a:ext>
            </a:extLst>
          </p:cNvPr>
          <p:cNvSpPr/>
          <p:nvPr/>
        </p:nvSpPr>
        <p:spPr>
          <a:xfrm>
            <a:off x="0" y="6200775"/>
            <a:ext cx="12192000" cy="657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a:extLst>
              <a:ext uri="{FF2B5EF4-FFF2-40B4-BE49-F238E27FC236}">
                <a16:creationId xmlns:a16="http://schemas.microsoft.com/office/drawing/2014/main" id="{85664ED8-AD21-7E85-7432-8AAED036637C}"/>
              </a:ext>
            </a:extLst>
          </p:cNvPr>
          <p:cNvSpPr>
            <a:spLocks noGrp="1"/>
          </p:cNvSpPr>
          <p:nvPr>
            <p:ph type="title"/>
          </p:nvPr>
        </p:nvSpPr>
        <p:spPr>
          <a:xfrm>
            <a:off x="606552" y="643966"/>
            <a:ext cx="5310061" cy="1064064"/>
          </a:xfrm>
          <a:prstGeom prst="rect">
            <a:avLst/>
          </a:prstGeom>
        </p:spPr>
        <p:txBody>
          <a:bodyPr vert="horz" lIns="0" tIns="0" rIns="0" bIns="0" rtlCol="0" anchor="t" anchorCtr="0">
            <a:noAutofit/>
          </a:bodyPr>
          <a:lstStyle/>
          <a:p>
            <a:r>
              <a:rPr lang="en-US"/>
              <a:t>Click to edit Master title style</a:t>
            </a:r>
            <a:endParaRPr lang="en-GB"/>
          </a:p>
        </p:txBody>
      </p:sp>
      <p:sp>
        <p:nvSpPr>
          <p:cNvPr id="4" name="Date Placeholder 3">
            <a:extLst>
              <a:ext uri="{FF2B5EF4-FFF2-40B4-BE49-F238E27FC236}">
                <a16:creationId xmlns:a16="http://schemas.microsoft.com/office/drawing/2014/main" id="{BAD90EF4-9B4E-A23A-A98A-748E292D8DE3}"/>
              </a:ext>
            </a:extLst>
          </p:cNvPr>
          <p:cNvSpPr>
            <a:spLocks noGrp="1"/>
          </p:cNvSpPr>
          <p:nvPr>
            <p:ph type="dt" sz="half" idx="2"/>
          </p:nvPr>
        </p:nvSpPr>
        <p:spPr>
          <a:xfrm>
            <a:off x="4765675" y="6454630"/>
            <a:ext cx="726041" cy="190646"/>
          </a:xfrm>
          <a:prstGeom prst="rect">
            <a:avLst/>
          </a:prstGeom>
        </p:spPr>
        <p:txBody>
          <a:bodyPr vert="horz" lIns="0" tIns="0" rIns="0" bIns="0" rtlCol="0" anchor="t" anchorCtr="0"/>
          <a:lstStyle>
            <a:lvl1pPr algn="l">
              <a:defRPr sz="1000">
                <a:solidFill>
                  <a:schemeClr val="bg1"/>
                </a:solidFill>
              </a:defRPr>
            </a:lvl1pPr>
          </a:lstStyle>
          <a:p>
            <a:fld id="{160E9B92-E939-4BDD-B09A-1F79D07D1856}" type="datetime1">
              <a:rPr lang="en-GB" smtClean="0"/>
              <a:t>11/08/2025</a:t>
            </a:fld>
            <a:endParaRPr lang="en-GB"/>
          </a:p>
        </p:txBody>
      </p:sp>
      <p:sp>
        <p:nvSpPr>
          <p:cNvPr id="5" name="Footer Placeholder 4">
            <a:extLst>
              <a:ext uri="{FF2B5EF4-FFF2-40B4-BE49-F238E27FC236}">
                <a16:creationId xmlns:a16="http://schemas.microsoft.com/office/drawing/2014/main" id="{C7237F8B-67E1-5609-DF62-B61CBFF81A33}"/>
              </a:ext>
            </a:extLst>
          </p:cNvPr>
          <p:cNvSpPr>
            <a:spLocks noGrp="1"/>
          </p:cNvSpPr>
          <p:nvPr>
            <p:ph type="ftr" sz="quarter" idx="3"/>
          </p:nvPr>
        </p:nvSpPr>
        <p:spPr>
          <a:xfrm>
            <a:off x="599119" y="6454630"/>
            <a:ext cx="4114800" cy="190646"/>
          </a:xfrm>
          <a:prstGeom prst="rect">
            <a:avLst/>
          </a:prstGeom>
        </p:spPr>
        <p:txBody>
          <a:bodyPr vert="horz" lIns="0" tIns="0" rIns="0" bIns="0" rtlCol="0" anchor="t" anchorCtr="0"/>
          <a:lstStyle>
            <a:lvl1pPr algn="l">
              <a:defRPr sz="1000">
                <a:solidFill>
                  <a:schemeClr val="bg1"/>
                </a:solidFill>
              </a:defRPr>
            </a:lvl1pPr>
          </a:lstStyle>
          <a:p>
            <a:endParaRPr lang="en-GB"/>
          </a:p>
        </p:txBody>
      </p:sp>
      <p:sp>
        <p:nvSpPr>
          <p:cNvPr id="6" name="Slide Number Placeholder 5">
            <a:extLst>
              <a:ext uri="{FF2B5EF4-FFF2-40B4-BE49-F238E27FC236}">
                <a16:creationId xmlns:a16="http://schemas.microsoft.com/office/drawing/2014/main" id="{5458F138-CC2A-2D24-87CC-8F7C89C4FDE2}"/>
              </a:ext>
            </a:extLst>
          </p:cNvPr>
          <p:cNvSpPr>
            <a:spLocks noGrp="1"/>
          </p:cNvSpPr>
          <p:nvPr>
            <p:ph type="sldNum" sz="quarter" idx="4"/>
          </p:nvPr>
        </p:nvSpPr>
        <p:spPr>
          <a:xfrm>
            <a:off x="11486410" y="6354690"/>
            <a:ext cx="486070" cy="365125"/>
          </a:xfrm>
          <a:prstGeom prst="rect">
            <a:avLst/>
          </a:prstGeom>
        </p:spPr>
        <p:txBody>
          <a:bodyPr vert="horz" lIns="0" tIns="0" rIns="0" bIns="0" rtlCol="0" anchor="ctr">
            <a:normAutofit/>
          </a:bodyPr>
          <a:lstStyle>
            <a:lvl1pPr algn="ctr">
              <a:defRPr sz="1050">
                <a:solidFill>
                  <a:schemeClr val="bg1"/>
                </a:solidFill>
              </a:defRPr>
            </a:lvl1pPr>
          </a:lstStyle>
          <a:p>
            <a:fld id="{F8CC8D2A-86D3-4FEA-9A8E-A79725FAE61D}" type="slidenum">
              <a:rPr lang="en-GB" smtClean="0"/>
              <a:t>‹#›</a:t>
            </a:fld>
            <a:endParaRPr lang="en-GB"/>
          </a:p>
        </p:txBody>
      </p:sp>
      <p:sp>
        <p:nvSpPr>
          <p:cNvPr id="7" name="TextBox 6">
            <a:extLst>
              <a:ext uri="{FF2B5EF4-FFF2-40B4-BE49-F238E27FC236}">
                <a16:creationId xmlns:a16="http://schemas.microsoft.com/office/drawing/2014/main" id="{59FE6141-AFD7-14C4-04DB-D24BFF931FAA}"/>
              </a:ext>
            </a:extLst>
          </p:cNvPr>
          <p:cNvSpPr txBox="1"/>
          <p:nvPr/>
        </p:nvSpPr>
        <p:spPr>
          <a:xfrm>
            <a:off x="6275388" y="6454630"/>
            <a:ext cx="1483242" cy="369332"/>
          </a:xfrm>
          <a:prstGeom prst="rect">
            <a:avLst/>
          </a:prstGeom>
          <a:noFill/>
        </p:spPr>
        <p:txBody>
          <a:bodyPr wrap="square" lIns="0" tIns="0" rIns="0" bIns="0" rtlCol="0">
            <a:noAutofit/>
          </a:bodyPr>
          <a:lstStyle/>
          <a:p>
            <a:r>
              <a:rPr lang="en-GB" sz="950">
                <a:solidFill>
                  <a:schemeClr val="bg1"/>
                </a:solidFill>
              </a:rPr>
              <a:t>Solent </a:t>
            </a:r>
            <a:r>
              <a:rPr lang="en-GB" sz="1000" baseline="0">
                <a:solidFill>
                  <a:schemeClr val="bg1"/>
                </a:solidFill>
              </a:rPr>
              <a:t>University</a:t>
            </a:r>
          </a:p>
        </p:txBody>
      </p:sp>
      <p:sp>
        <p:nvSpPr>
          <p:cNvPr id="9" name="Oval 8">
            <a:extLst>
              <a:ext uri="{FF2B5EF4-FFF2-40B4-BE49-F238E27FC236}">
                <a16:creationId xmlns:a16="http://schemas.microsoft.com/office/drawing/2014/main" id="{05F7460A-588B-F446-EF96-0505179EABF0}"/>
              </a:ext>
            </a:extLst>
          </p:cNvPr>
          <p:cNvSpPr/>
          <p:nvPr/>
        </p:nvSpPr>
        <p:spPr>
          <a:xfrm>
            <a:off x="11557000" y="6359525"/>
            <a:ext cx="349250" cy="34925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descr="Background pattern&#10;&#10;Description automatically generated">
            <a:extLst>
              <a:ext uri="{FF2B5EF4-FFF2-40B4-BE49-F238E27FC236}">
                <a16:creationId xmlns:a16="http://schemas.microsoft.com/office/drawing/2014/main" id="{FD5E2B48-D8E1-AB0D-234A-E0CD5599E31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734063" y="6210300"/>
            <a:ext cx="2406650" cy="647700"/>
          </a:xfrm>
          <a:prstGeom prst="rect">
            <a:avLst/>
          </a:prstGeom>
        </p:spPr>
      </p:pic>
      <p:sp>
        <p:nvSpPr>
          <p:cNvPr id="8" name="Text Placeholder 7">
            <a:extLst>
              <a:ext uri="{FF2B5EF4-FFF2-40B4-BE49-F238E27FC236}">
                <a16:creationId xmlns:a16="http://schemas.microsoft.com/office/drawing/2014/main" id="{08A10A05-21A0-B473-2CD6-648DED8E5FC8}"/>
              </a:ext>
            </a:extLst>
          </p:cNvPr>
          <p:cNvSpPr>
            <a:spLocks noGrp="1"/>
          </p:cNvSpPr>
          <p:nvPr>
            <p:ph type="body" idx="1"/>
          </p:nvPr>
        </p:nvSpPr>
        <p:spPr>
          <a:xfrm>
            <a:off x="587375" y="1886008"/>
            <a:ext cx="5329238" cy="4057723"/>
          </a:xfrm>
          <a:prstGeom prst="rect">
            <a:avLst/>
          </a:prstGeom>
        </p:spPr>
        <p:txBody>
          <a:bodyPr vert="horz" lIns="0" tIns="0" rIns="0" bIns="0" rtlCol="0">
            <a:noAutofit/>
          </a:bodyPr>
          <a:lstStyle/>
          <a:p>
            <a:pPr lvl="0"/>
            <a:r>
              <a:rPr lang="en-GB"/>
              <a:t>Click to edit body copy style</a:t>
            </a:r>
          </a:p>
          <a:p>
            <a:pPr lvl="1"/>
            <a:r>
              <a:rPr lang="en-GB"/>
              <a:t>Bullet level 1</a:t>
            </a:r>
          </a:p>
          <a:p>
            <a:pPr lvl="2"/>
            <a:r>
              <a:rPr lang="en-GB"/>
              <a:t>Bullet level 2</a:t>
            </a:r>
          </a:p>
        </p:txBody>
      </p:sp>
    </p:spTree>
    <p:extLst>
      <p:ext uri="{BB962C8B-B14F-4D97-AF65-F5344CB8AC3E}">
        <p14:creationId xmlns:p14="http://schemas.microsoft.com/office/powerpoint/2010/main" val="2009652695"/>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Lst>
  <p:hf hdr="0" ftr="0" dt="0"/>
  <p:txStyles>
    <p:titleStyle>
      <a:lvl1pPr algn="l" defTabSz="914400" rtl="0" eaLnBrk="1" latinLnBrk="0" hangingPunct="1">
        <a:lnSpc>
          <a:spcPct val="85000"/>
        </a:lnSpc>
        <a:spcBef>
          <a:spcPct val="0"/>
        </a:spcBef>
        <a:buNone/>
        <a:defRPr sz="4000" b="0" kern="1200" spc="-50" baseline="0">
          <a:solidFill>
            <a:schemeClr val="tx1"/>
          </a:solidFill>
          <a:latin typeface="+mj-lt"/>
          <a:ea typeface="+mj-ea"/>
          <a:cs typeface="+mj-cs"/>
        </a:defRPr>
      </a:lvl1pPr>
    </p:titleStyle>
    <p:bodyStyle>
      <a:lvl1pPr marL="0" indent="0" algn="l" defTabSz="914400" rtl="0" eaLnBrk="1" latinLnBrk="0" hangingPunct="1">
        <a:lnSpc>
          <a:spcPct val="90000"/>
        </a:lnSpc>
        <a:spcBef>
          <a:spcPts val="0"/>
        </a:spcBef>
        <a:spcAft>
          <a:spcPts val="1400"/>
        </a:spcAft>
        <a:buFontTx/>
        <a:buNone/>
        <a:defRPr lang="en-GB" sz="2400" kern="1200" spc="-20" baseline="0" noProof="0" dirty="0">
          <a:solidFill>
            <a:schemeClr val="tx1"/>
          </a:solidFill>
          <a:latin typeface="+mn-lt"/>
          <a:ea typeface="+mn-ea"/>
          <a:cs typeface="+mn-cs"/>
        </a:defRPr>
      </a:lvl1pPr>
      <a:lvl2pPr marL="180000" indent="-180000" algn="l" defTabSz="914400" rtl="0" eaLnBrk="1" latinLnBrk="0" hangingPunct="1">
        <a:lnSpc>
          <a:spcPct val="90000"/>
        </a:lnSpc>
        <a:spcBef>
          <a:spcPts val="0"/>
        </a:spcBef>
        <a:spcAft>
          <a:spcPts val="1400"/>
        </a:spcAft>
        <a:buClr>
          <a:schemeClr val="accent1"/>
        </a:buClr>
        <a:buSzPct val="105000"/>
        <a:buFont typeface="Arial" panose="020B0604020202020204" pitchFamily="34" charset="0"/>
        <a:buChar char="•"/>
        <a:defRPr lang="en-GB" sz="2400" kern="1200" spc="-20" noProof="0" dirty="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400"/>
        </a:spcAft>
        <a:buClr>
          <a:schemeClr val="accent1"/>
        </a:buClr>
        <a:buSzPct val="105000"/>
        <a:buFont typeface="Arial" panose="020B0604020202020204" pitchFamily="34" charset="0"/>
        <a:buChar char="•"/>
        <a:defRPr sz="2400" kern="1200" spc="-2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1400"/>
        </a:spcAft>
        <a:buClr>
          <a:schemeClr val="accent1"/>
        </a:buClr>
        <a:buSzPct val="105000"/>
        <a:buFont typeface="Arial" panose="020B0604020202020204" pitchFamily="34" charset="0"/>
        <a:buChar char="•"/>
        <a:defRPr sz="2400" kern="1200" spc="-20">
          <a:solidFill>
            <a:schemeClr val="tx1"/>
          </a:solidFill>
          <a:latin typeface="+mn-lt"/>
          <a:ea typeface="+mn-ea"/>
          <a:cs typeface="+mn-cs"/>
        </a:defRPr>
      </a:lvl4pPr>
      <a:lvl5pPr marL="0" indent="0" algn="l" defTabSz="914400" rtl="0" eaLnBrk="1" latinLnBrk="0" hangingPunct="1">
        <a:lnSpc>
          <a:spcPct val="90000"/>
        </a:lnSpc>
        <a:spcBef>
          <a:spcPts val="0"/>
        </a:spcBef>
        <a:spcAft>
          <a:spcPts val="1400"/>
        </a:spcAft>
        <a:buFontTx/>
        <a:buNone/>
        <a:defRPr sz="2400" b="1" kern="1200" spc="-2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06">
          <p15:clr>
            <a:srgbClr val="F26B43"/>
          </p15:clr>
        </p15:guide>
        <p15:guide id="2" pos="3840">
          <p15:clr>
            <a:srgbClr val="F26B43"/>
          </p15:clr>
        </p15:guide>
        <p15:guide id="3" pos="370">
          <p15:clr>
            <a:srgbClr val="F26B43"/>
          </p15:clr>
        </p15:guide>
        <p15:guide id="4" pos="3727">
          <p15:clr>
            <a:srgbClr val="F26B43"/>
          </p15:clr>
        </p15:guide>
        <p15:guide id="5" pos="3953">
          <p15:clr>
            <a:srgbClr val="F26B43"/>
          </p15:clr>
        </p15:guide>
        <p15:guide id="6" pos="731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Arial" panose="020B0604020202020204" pitchFamily="34" charset="0"/>
              </a:defRPr>
            </a:lvl1pPr>
          </a:lstStyle>
          <a:p>
            <a:fld id="{35B43D16-B033-6545-AA6A-6A550AEB1383}" type="datetimeFigureOut">
              <a:rPr lang="en-US" smtClean="0"/>
              <a:pPr/>
              <a:t>8/11/2025</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Arial" panose="020B0604020202020204" pitchFamily="34" charset="0"/>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3855758373"/>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 id="2147483791" r:id="rId18"/>
    <p:sldLayoutId id="2147483810" r:id="rId19"/>
    <p:sldLayoutId id="2147483811" r:id="rId20"/>
    <p:sldLayoutId id="2147483812" r:id="rId21"/>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orient="horz" pos="300">
          <p15:clr>
            <a:srgbClr val="F26B43"/>
          </p15:clr>
        </p15:guide>
        <p15:guide id="5" pos="7446">
          <p15:clr>
            <a:srgbClr val="F26B43"/>
          </p15:clr>
        </p15:guide>
        <p15:guide id="6" orient="horz" pos="4065">
          <p15:clr>
            <a:srgbClr val="F26B43"/>
          </p15:clr>
        </p15:guide>
        <p15:guide id="7" pos="2003">
          <p15:clr>
            <a:srgbClr val="F26B43"/>
          </p15:clr>
        </p15:guide>
        <p15:guide id="8" pos="2661">
          <p15:clr>
            <a:srgbClr val="F26B43"/>
          </p15:clr>
        </p15:guide>
        <p15:guide id="9" orient="horz" pos="3362">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AAA8F9F-42A8-344E-BFDB-6B187AAC9728}" type="datetimeFigureOut">
              <a:rPr lang="en-US" smtClean="0"/>
              <a:pPr/>
              <a:t>8/11/2025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0BAE0D0-DB37-5740-9BD9-F5C7BF39F16E}" type="slidenum">
              <a:rPr lang="en-US" smtClean="0"/>
              <a:pPr/>
              <a:t>‹#›</a:t>
            </a:fld>
            <a:endParaRPr lang="en-US"/>
          </a:p>
        </p:txBody>
      </p:sp>
      <p:pic>
        <p:nvPicPr>
          <p:cNvPr id="11" name="Picture 10">
            <a:extLst>
              <a:ext uri="{FF2B5EF4-FFF2-40B4-BE49-F238E27FC236}">
                <a16:creationId xmlns:a16="http://schemas.microsoft.com/office/drawing/2014/main" id="{CD5AA19B-B35A-94FA-D23C-E7F86416E350}"/>
              </a:ext>
            </a:extLst>
          </p:cNvPr>
          <p:cNvPicPr>
            <a:picLocks noChangeAspect="1"/>
          </p:cNvPicPr>
          <p:nvPr userDrawn="1"/>
        </p:nvPicPr>
        <p:blipFill>
          <a:blip r:embed="rId24"/>
          <a:srcRect/>
          <a:stretch/>
        </p:blipFill>
        <p:spPr>
          <a:xfrm>
            <a:off x="10010699" y="5956075"/>
            <a:ext cx="1816864" cy="536800"/>
          </a:xfrm>
          <a:prstGeom prst="rect">
            <a:avLst/>
          </a:prstGeom>
        </p:spPr>
      </p:pic>
    </p:spTree>
    <p:extLst>
      <p:ext uri="{BB962C8B-B14F-4D97-AF65-F5344CB8AC3E}">
        <p14:creationId xmlns:p14="http://schemas.microsoft.com/office/powerpoint/2010/main" val="1748205291"/>
      </p:ext>
    </p:extLst>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 id="2147483813"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2.xml"/><Relationship Id="rId1" Type="http://schemas.openxmlformats.org/officeDocument/2006/relationships/themeOverride" Target="../theme/themeOverride1.xml"/><Relationship Id="rId4" Type="http://schemas.openxmlformats.org/officeDocument/2006/relationships/image" Target="../media/image42.png"/></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7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7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xml"/><Relationship Id="rId1" Type="http://schemas.openxmlformats.org/officeDocument/2006/relationships/slideLayout" Target="../slideLayouts/slideLayout72.xml"/><Relationship Id="rId5" Type="http://schemas.openxmlformats.org/officeDocument/2006/relationships/image" Target="../media/image42.png"/><Relationship Id="rId4" Type="http://schemas.openxmlformats.org/officeDocument/2006/relationships/image" Target="../media/image45.jpeg"/></Relationships>
</file>

<file path=ppt/slides/_rels/slide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xml"/><Relationship Id="rId1" Type="http://schemas.openxmlformats.org/officeDocument/2006/relationships/slideLayout" Target="../slideLayouts/slideLayout7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9.xml"/></Relationships>
</file>

<file path=ppt/slides/_rels/slide9.xml.rels><?xml version="1.0" encoding="UTF-8" standalone="yes"?>
<Relationships xmlns="http://schemas.openxmlformats.org/package/2006/relationships"><Relationship Id="rId3" Type="http://schemas.openxmlformats.org/officeDocument/2006/relationships/hyperlink" Target="https://vimeo.com/1101234321/d8af329b93" TargetMode="External"/><Relationship Id="rId2" Type="http://schemas.openxmlformats.org/officeDocument/2006/relationships/slideLayout" Target="../slideLayouts/slideLayout72.xml"/><Relationship Id="rId1" Type="http://schemas.openxmlformats.org/officeDocument/2006/relationships/themeOverride" Target="../theme/themeOverride6.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2.xml"/><Relationship Id="rId1" Type="http://schemas.openxmlformats.org/officeDocument/2006/relationships/themeOverride" Target="../theme/themeOverride7.xml"/></Relationships>
</file>

<file path=ppt/slides/_rels/slide1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hyperlink" Target="https://www.lsbu.ac.uk/student-life/student-support" TargetMode="External"/><Relationship Id="rId2" Type="http://schemas.openxmlformats.org/officeDocument/2006/relationships/image" Target="../media/image49.pn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hyperlink" Target="mailto:Jonathan.Thompson@lsbu.ac.uk" TargetMode="External"/><Relationship Id="rId2" Type="http://schemas.openxmlformats.org/officeDocument/2006/relationships/hyperlink" Target="mailto:howson@lsbu.ac.uk" TargetMode="External"/><Relationship Id="rId1" Type="http://schemas.openxmlformats.org/officeDocument/2006/relationships/slideLayout" Target="../slideLayouts/slideLayout28.xml"/><Relationship Id="rId5" Type="http://schemas.openxmlformats.org/officeDocument/2006/relationships/image" Target="../media/image47.png"/><Relationship Id="rId4" Type="http://schemas.openxmlformats.org/officeDocument/2006/relationships/hyperlink" Target="mailto:Phoebe.cleary@lsbu.ac.uk"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2.xml"/><Relationship Id="rId1" Type="http://schemas.openxmlformats.org/officeDocument/2006/relationships/themeOverride" Target="../theme/themeOverride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9.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9.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5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59.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www.gre.ac.uk/support/disability" TargetMode="External"/><Relationship Id="rId1" Type="http://schemas.openxmlformats.org/officeDocument/2006/relationships/slideLayout" Target="../slideLayouts/slideLayout59.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9.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9.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2.xml"/><Relationship Id="rId1" Type="http://schemas.openxmlformats.org/officeDocument/2006/relationships/themeOverride" Target="../theme/themeOverride9.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2.xml"/><Relationship Id="rId1" Type="http://schemas.openxmlformats.org/officeDocument/2006/relationships/themeOverride" Target="../theme/themeOverride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xml"/><Relationship Id="rId1" Type="http://schemas.openxmlformats.org/officeDocument/2006/relationships/slideLayout" Target="../slideLayouts/slideLayout70.xml"/></Relationships>
</file>

<file path=ppt/slides/_rels/slide3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1.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2.xml"/><Relationship Id="rId1" Type="http://schemas.openxmlformats.org/officeDocument/2006/relationships/themeOverride" Target="../theme/themeOverride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3" Type="http://schemas.openxmlformats.org/officeDocument/2006/relationships/hyperlink" Target="https://learn.solent.ac.uk/mod/resource/view.php?id=3132398" TargetMode="External"/><Relationship Id="rId2" Type="http://schemas.openxmlformats.org/officeDocument/2006/relationships/notesSlide" Target="../notesSlides/notesSlide11.xml"/><Relationship Id="rId1" Type="http://schemas.openxmlformats.org/officeDocument/2006/relationships/slideLayout" Target="../slideLayouts/slideLayout46.xml"/><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2.xml"/><Relationship Id="rId1" Type="http://schemas.openxmlformats.org/officeDocument/2006/relationships/themeOverride" Target="../theme/themeOverride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2.xml"/><Relationship Id="rId1" Type="http://schemas.openxmlformats.org/officeDocument/2006/relationships/themeOverride" Target="../theme/themeOverride13.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2.xml"/><Relationship Id="rId1" Type="http://schemas.openxmlformats.org/officeDocument/2006/relationships/themeOverride" Target="../theme/themeOverride14.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72.xml"/><Relationship Id="rId1" Type="http://schemas.openxmlformats.org/officeDocument/2006/relationships/themeOverride" Target="../theme/themeOverride15.xml"/><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5509B-D605-101C-9F53-573B9B43B316}"/>
              </a:ext>
            </a:extLst>
          </p:cNvPr>
          <p:cNvSpPr>
            <a:spLocks noGrp="1"/>
          </p:cNvSpPr>
          <p:nvPr>
            <p:ph type="ctrTitle"/>
          </p:nvPr>
        </p:nvSpPr>
        <p:spPr>
          <a:xfrm>
            <a:off x="1252390" y="810772"/>
            <a:ext cx="9518392" cy="3449497"/>
          </a:xfrm>
        </p:spPr>
        <p:txBody>
          <a:bodyPr anchor="ctr">
            <a:normAutofit/>
          </a:bodyPr>
          <a:lstStyle/>
          <a:p>
            <a:r>
              <a:rPr lang="en-GB" sz="4700"/>
              <a:t>Disabled Student Commitment  </a:t>
            </a:r>
            <a:r>
              <a:rPr lang="en-US" sz="4800" b="0"/>
              <a:t>Publishing Action Plan</a:t>
            </a:r>
            <a:br>
              <a:rPr lang="en-US" sz="4800" b="0"/>
            </a:br>
            <a:endParaRPr lang="en-US" sz="4800"/>
          </a:p>
        </p:txBody>
      </p:sp>
      <p:pic>
        <p:nvPicPr>
          <p:cNvPr id="5" name="Picture 4" descr="University of Greenwich logo">
            <a:extLst>
              <a:ext uri="{FF2B5EF4-FFF2-40B4-BE49-F238E27FC236}">
                <a16:creationId xmlns:a16="http://schemas.microsoft.com/office/drawing/2014/main" id="{83CCC90A-676A-9E50-4710-CFDCD58E8A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88" y="5431354"/>
            <a:ext cx="2746254" cy="1002794"/>
          </a:xfrm>
          <a:prstGeom prst="rect">
            <a:avLst/>
          </a:prstGeom>
        </p:spPr>
      </p:pic>
      <p:pic>
        <p:nvPicPr>
          <p:cNvPr id="3" name="Picture 2" descr="Disabled student committment logo">
            <a:extLst>
              <a:ext uri="{FF2B5EF4-FFF2-40B4-BE49-F238E27FC236}">
                <a16:creationId xmlns:a16="http://schemas.microsoft.com/office/drawing/2014/main" id="{EC06D945-FA12-F23C-1502-7FD0AF1ADDFA}"/>
              </a:ext>
            </a:extLst>
          </p:cNvPr>
          <p:cNvPicPr>
            <a:picLocks noChangeAspect="1"/>
          </p:cNvPicPr>
          <p:nvPr/>
        </p:nvPicPr>
        <p:blipFill>
          <a:blip r:embed="rId4"/>
          <a:stretch>
            <a:fillRect/>
          </a:stretch>
        </p:blipFill>
        <p:spPr>
          <a:xfrm>
            <a:off x="4896780" y="4307417"/>
            <a:ext cx="2250273" cy="2254250"/>
          </a:xfrm>
          <a:prstGeom prst="rect">
            <a:avLst/>
          </a:prstGeom>
        </p:spPr>
      </p:pic>
    </p:spTree>
    <p:extLst>
      <p:ext uri="{BB962C8B-B14F-4D97-AF65-F5344CB8AC3E}">
        <p14:creationId xmlns:p14="http://schemas.microsoft.com/office/powerpoint/2010/main" val="137910976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F4529C-9904-14DA-E5F9-952044F515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526B17-F5C7-6E41-9BB6-07A4F5453CA7}"/>
              </a:ext>
            </a:extLst>
          </p:cNvPr>
          <p:cNvSpPr>
            <a:spLocks noGrp="1"/>
          </p:cNvSpPr>
          <p:nvPr>
            <p:ph type="ctrTitle"/>
          </p:nvPr>
        </p:nvSpPr>
        <p:spPr>
          <a:xfrm>
            <a:off x="609746" y="179303"/>
            <a:ext cx="9518392" cy="1484406"/>
          </a:xfrm>
        </p:spPr>
        <p:txBody>
          <a:bodyPr anchor="ctr">
            <a:normAutofit/>
          </a:bodyPr>
          <a:lstStyle/>
          <a:p>
            <a:pPr algn="l"/>
            <a:r>
              <a:rPr lang="en-GB" sz="4700"/>
              <a:t>Agenda</a:t>
            </a:r>
          </a:p>
        </p:txBody>
      </p:sp>
      <p:pic>
        <p:nvPicPr>
          <p:cNvPr id="5" name="Picture 4" descr="University of Greenwich logo">
            <a:extLst>
              <a:ext uri="{FF2B5EF4-FFF2-40B4-BE49-F238E27FC236}">
                <a16:creationId xmlns:a16="http://schemas.microsoft.com/office/drawing/2014/main" id="{BFD20A62-8C2A-FAEB-5CF7-977615046A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88" y="5431354"/>
            <a:ext cx="2746254" cy="1002794"/>
          </a:xfrm>
          <a:prstGeom prst="rect">
            <a:avLst/>
          </a:prstGeom>
        </p:spPr>
      </p:pic>
      <p:sp>
        <p:nvSpPr>
          <p:cNvPr id="4" name="TextBox 3">
            <a:extLst>
              <a:ext uri="{FF2B5EF4-FFF2-40B4-BE49-F238E27FC236}">
                <a16:creationId xmlns:a16="http://schemas.microsoft.com/office/drawing/2014/main" id="{DCC93ACC-F66B-8175-4764-F2FC474B8316}"/>
              </a:ext>
            </a:extLst>
          </p:cNvPr>
          <p:cNvSpPr txBox="1"/>
          <p:nvPr/>
        </p:nvSpPr>
        <p:spPr>
          <a:xfrm>
            <a:off x="1573619" y="1509846"/>
            <a:ext cx="7889357" cy="3108543"/>
          </a:xfrm>
          <a:prstGeom prst="rect">
            <a:avLst/>
          </a:prstGeom>
          <a:noFill/>
        </p:spPr>
        <p:txBody>
          <a:bodyPr wrap="square" lIns="91440" tIns="45720" rIns="91440" bIns="45720" anchor="t">
            <a:spAutoFit/>
          </a:bodyPr>
          <a:lstStyle/>
          <a:p>
            <a:pPr defTabSz="457200">
              <a:spcBef>
                <a:spcPct val="0"/>
              </a:spcBef>
            </a:pPr>
            <a:r>
              <a:rPr lang="en-GB" sz="2800">
                <a:solidFill>
                  <a:schemeClr val="tx2"/>
                </a:solidFill>
                <a:latin typeface="+mj-lt"/>
                <a:ea typeface="+mj-ea"/>
                <a:cs typeface="+mj-cs"/>
              </a:rPr>
              <a:t>11.00 - Introduction and housekeeping</a:t>
            </a:r>
            <a:endParaRPr lang="en-US">
              <a:solidFill>
                <a:schemeClr val="tx2"/>
              </a:solidFill>
              <a:latin typeface="+mj-lt"/>
              <a:ea typeface="+mj-ea"/>
              <a:cs typeface="+mj-cs"/>
            </a:endParaRPr>
          </a:p>
          <a:p>
            <a:pPr defTabSz="457200">
              <a:spcBef>
                <a:spcPct val="0"/>
              </a:spcBef>
            </a:pPr>
            <a:r>
              <a:rPr lang="en-GB" sz="2800">
                <a:solidFill>
                  <a:schemeClr val="tx2"/>
                </a:solidFill>
                <a:latin typeface="+mj-lt"/>
                <a:ea typeface="+mj-ea"/>
                <a:cs typeface="+mj-cs"/>
              </a:rPr>
              <a:t>11:05 - DSC national update</a:t>
            </a:r>
            <a:endParaRPr lang="en-US">
              <a:solidFill>
                <a:schemeClr val="tx2"/>
              </a:solidFill>
              <a:ea typeface="+mj-ea"/>
              <a:cs typeface="+mj-cs"/>
            </a:endParaRPr>
          </a:p>
          <a:p>
            <a:pPr defTabSz="457200">
              <a:spcBef>
                <a:spcPct val="0"/>
              </a:spcBef>
            </a:pPr>
            <a:r>
              <a:rPr lang="en-GB" sz="2800">
                <a:solidFill>
                  <a:schemeClr val="tx2"/>
                </a:solidFill>
                <a:latin typeface="+mj-lt"/>
                <a:ea typeface="+mj-ea"/>
                <a:cs typeface="+mj-cs"/>
              </a:rPr>
              <a:t>11.15 - Journey towards publication</a:t>
            </a:r>
          </a:p>
          <a:p>
            <a:pPr defTabSz="457200">
              <a:spcBef>
                <a:spcPct val="0"/>
              </a:spcBef>
            </a:pPr>
            <a:r>
              <a:rPr lang="en-GB" sz="2800">
                <a:solidFill>
                  <a:schemeClr val="tx2"/>
                </a:solidFill>
                <a:latin typeface="+mj-lt"/>
                <a:ea typeface="+mj-ea"/>
                <a:cs typeface="+mj-cs"/>
              </a:rPr>
              <a:t>11:50 - Break</a:t>
            </a:r>
          </a:p>
          <a:p>
            <a:pPr defTabSz="457200">
              <a:spcBef>
                <a:spcPct val="0"/>
              </a:spcBef>
            </a:pPr>
            <a:r>
              <a:rPr lang="en-GB" sz="2800">
                <a:solidFill>
                  <a:schemeClr val="tx2"/>
                </a:solidFill>
                <a:latin typeface="+mj-lt"/>
                <a:ea typeface="+mj-ea"/>
                <a:cs typeface="+mj-cs"/>
              </a:rPr>
              <a:t>12.00 - DSC journey panel</a:t>
            </a:r>
          </a:p>
          <a:p>
            <a:pPr defTabSz="457200">
              <a:spcBef>
                <a:spcPct val="0"/>
              </a:spcBef>
            </a:pPr>
            <a:r>
              <a:rPr lang="en-GB" sz="2800">
                <a:solidFill>
                  <a:schemeClr val="tx2"/>
                </a:solidFill>
                <a:latin typeface="+mj-lt"/>
                <a:ea typeface="+mj-ea"/>
                <a:cs typeface="+mj-cs"/>
              </a:rPr>
              <a:t>13.00 - Lunch</a:t>
            </a:r>
          </a:p>
          <a:p>
            <a:pPr defTabSz="457200">
              <a:spcBef>
                <a:spcPct val="0"/>
              </a:spcBef>
            </a:pPr>
            <a:r>
              <a:rPr lang="en-GB" sz="2800">
                <a:solidFill>
                  <a:schemeClr val="tx2"/>
                </a:solidFill>
                <a:latin typeface="+mj-lt"/>
                <a:ea typeface="+mj-ea"/>
                <a:cs typeface="+mj-cs"/>
              </a:rPr>
              <a:t>14.00 - Close</a:t>
            </a:r>
          </a:p>
        </p:txBody>
      </p:sp>
    </p:spTree>
    <p:extLst>
      <p:ext uri="{BB962C8B-B14F-4D97-AF65-F5344CB8AC3E}">
        <p14:creationId xmlns:p14="http://schemas.microsoft.com/office/powerpoint/2010/main" val="124585540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0A5976-0769-5BD5-72BA-472A1BCE49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BB9280-0914-47A4-03D4-70A6AA1B030E}"/>
              </a:ext>
            </a:extLst>
          </p:cNvPr>
          <p:cNvSpPr>
            <a:spLocks noGrp="1"/>
          </p:cNvSpPr>
          <p:nvPr>
            <p:ph type="ctrTitle"/>
          </p:nvPr>
        </p:nvSpPr>
        <p:spPr>
          <a:xfrm>
            <a:off x="609746" y="179303"/>
            <a:ext cx="9518392" cy="1484406"/>
          </a:xfrm>
        </p:spPr>
        <p:txBody>
          <a:bodyPr anchor="ctr">
            <a:normAutofit/>
          </a:bodyPr>
          <a:lstStyle/>
          <a:p>
            <a:pPr algn="l"/>
            <a:r>
              <a:rPr lang="en-GB" sz="4700"/>
              <a:t>Housekeeping</a:t>
            </a:r>
          </a:p>
        </p:txBody>
      </p:sp>
      <p:sp>
        <p:nvSpPr>
          <p:cNvPr id="4" name="TextBox 3">
            <a:extLst>
              <a:ext uri="{FF2B5EF4-FFF2-40B4-BE49-F238E27FC236}">
                <a16:creationId xmlns:a16="http://schemas.microsoft.com/office/drawing/2014/main" id="{6FE7CB2C-236A-C742-C474-D6F5B5A52671}"/>
              </a:ext>
            </a:extLst>
          </p:cNvPr>
          <p:cNvSpPr txBox="1"/>
          <p:nvPr/>
        </p:nvSpPr>
        <p:spPr>
          <a:xfrm>
            <a:off x="606465" y="1461000"/>
            <a:ext cx="8690434" cy="4893647"/>
          </a:xfrm>
          <a:prstGeom prst="rect">
            <a:avLst/>
          </a:prstGeom>
          <a:noFill/>
        </p:spPr>
        <p:txBody>
          <a:bodyPr wrap="square" lIns="91440" tIns="45720" rIns="91440" bIns="45720" anchor="t">
            <a:spAutoFit/>
          </a:bodyPr>
          <a:lstStyle/>
          <a:p>
            <a:pPr marL="342900" indent="-342900" defTabSz="457200">
              <a:buFont typeface="Arial"/>
              <a:buChar char="•"/>
            </a:pPr>
            <a:r>
              <a:rPr lang="en-GB" sz="2600">
                <a:latin typeface="Aptos"/>
                <a:ea typeface="+mj-ea"/>
                <a:cs typeface="Arial"/>
              </a:rPr>
              <a:t>Recording and transcription available on Teams</a:t>
            </a:r>
            <a:endParaRPr lang="en-GB" sz="2600">
              <a:latin typeface="Aptos"/>
            </a:endParaRPr>
          </a:p>
          <a:p>
            <a:pPr marL="342900" indent="-342900" defTabSz="457200">
              <a:buFont typeface="Arial"/>
              <a:buChar char="•"/>
            </a:pPr>
            <a:r>
              <a:rPr lang="en-GB" sz="2600">
                <a:latin typeface="Aptos"/>
                <a:ea typeface="+mj-ea"/>
                <a:cs typeface="+mj-cs"/>
              </a:rPr>
              <a:t>Quiet space in basement of The Hub</a:t>
            </a:r>
            <a:endParaRPr lang="en-GB" sz="2600">
              <a:latin typeface="Aptos"/>
              <a:ea typeface="+mj-ea"/>
              <a:cs typeface="Arial"/>
            </a:endParaRPr>
          </a:p>
          <a:p>
            <a:pPr marL="342900" indent="-342900" defTabSz="457200">
              <a:buFont typeface="Arial"/>
              <a:buChar char="•"/>
            </a:pPr>
            <a:r>
              <a:rPr lang="en-GB" sz="2600">
                <a:latin typeface="Aptos"/>
                <a:ea typeface="+mj-ea"/>
                <a:cs typeface="+mj-cs"/>
              </a:rPr>
              <a:t>Lunch and refreshments will be served in Grab &amp; Go</a:t>
            </a:r>
          </a:p>
          <a:p>
            <a:pPr marL="342900" indent="-342900" defTabSz="457200">
              <a:buFont typeface="Arial"/>
              <a:buChar char="•"/>
            </a:pPr>
            <a:r>
              <a:rPr lang="en-GB" sz="2600">
                <a:latin typeface="Aptos"/>
                <a:ea typeface="+mj-ea"/>
                <a:cs typeface="+mj-cs"/>
              </a:rPr>
              <a:t>If you would prefer not to be photographed, please let us know</a:t>
            </a:r>
          </a:p>
          <a:p>
            <a:pPr marL="342900" indent="-342900" defTabSz="457200">
              <a:buFont typeface="Arial"/>
              <a:buChar char="•"/>
            </a:pPr>
            <a:r>
              <a:rPr lang="en-GB" sz="2600">
                <a:latin typeface="Aptos"/>
                <a:ea typeface="+mj-ea"/>
                <a:cs typeface="+mj-cs"/>
              </a:rPr>
              <a:t>No fire alarms expected</a:t>
            </a:r>
          </a:p>
          <a:p>
            <a:pPr marL="342900" indent="-342900" defTabSz="457200">
              <a:buFont typeface="Arial"/>
              <a:buChar char="•"/>
            </a:pPr>
            <a:endParaRPr lang="en-GB" sz="2600">
              <a:latin typeface="Aptos"/>
              <a:ea typeface="+mj-ea"/>
              <a:cs typeface="+mj-cs"/>
            </a:endParaRPr>
          </a:p>
          <a:p>
            <a:pPr defTabSz="457200"/>
            <a:r>
              <a:rPr lang="en-GB" sz="2600">
                <a:latin typeface="Aptos"/>
                <a:ea typeface="+mj-ea"/>
                <a:cs typeface="+mj-cs"/>
              </a:rPr>
              <a:t>Online:</a:t>
            </a:r>
            <a:endParaRPr lang="en-US" sz="2600">
              <a:latin typeface="Aptos"/>
              <a:ea typeface="+mj-ea"/>
              <a:cs typeface="+mj-cs"/>
            </a:endParaRPr>
          </a:p>
          <a:p>
            <a:pPr marL="342900" indent="-342900" defTabSz="457200">
              <a:buFont typeface="Arial,Sans-Serif"/>
              <a:buChar char="•"/>
            </a:pPr>
            <a:r>
              <a:rPr lang="en-GB" sz="2600">
                <a:latin typeface="Aptos"/>
                <a:ea typeface="+mj-ea"/>
                <a:cs typeface="+mj-cs"/>
              </a:rPr>
              <a:t>Please keep yourself on mute</a:t>
            </a:r>
            <a:endParaRPr lang="en-US" sz="2600">
              <a:latin typeface="Aptos"/>
              <a:ea typeface="+mj-ea"/>
              <a:cs typeface="+mj-cs"/>
            </a:endParaRPr>
          </a:p>
          <a:p>
            <a:pPr marL="342900" indent="-342900" defTabSz="457200">
              <a:buFont typeface="Arial,Sans-Serif"/>
              <a:buChar char="•"/>
            </a:pPr>
            <a:r>
              <a:rPr lang="en-GB" sz="2600">
                <a:latin typeface="Aptos"/>
                <a:ea typeface="+mj-ea"/>
                <a:cs typeface="+mj-cs"/>
              </a:rPr>
              <a:t>Use the pin feature to see the room</a:t>
            </a:r>
          </a:p>
          <a:p>
            <a:pPr marL="342900" indent="-342900" defTabSz="457200">
              <a:buFont typeface="Arial,Sans-Serif"/>
              <a:buChar char="•"/>
            </a:pPr>
            <a:r>
              <a:rPr lang="en-GB" sz="2600">
                <a:latin typeface="Aptos"/>
                <a:ea typeface="+mj-ea"/>
                <a:cs typeface="+mj-cs"/>
              </a:rPr>
              <a:t>Use the chat function for Q&amp;A</a:t>
            </a:r>
          </a:p>
          <a:p>
            <a:pPr marL="342900" indent="-342900" defTabSz="457200">
              <a:buFont typeface="Arial,Sans-Serif"/>
              <a:buChar char="•"/>
            </a:pPr>
            <a:r>
              <a:rPr lang="en-GB" sz="2600">
                <a:latin typeface="Aptos"/>
                <a:ea typeface="+mj-ea"/>
                <a:cs typeface="+mj-cs"/>
              </a:rPr>
              <a:t>Use the chat for technical issues</a:t>
            </a:r>
          </a:p>
        </p:txBody>
      </p:sp>
      <p:pic>
        <p:nvPicPr>
          <p:cNvPr id="3" name="Picture 2" descr="building future communities logo">
            <a:extLst>
              <a:ext uri="{FF2B5EF4-FFF2-40B4-BE49-F238E27FC236}">
                <a16:creationId xmlns:a16="http://schemas.microsoft.com/office/drawing/2014/main" id="{60471A2D-5E3B-918E-0BB3-7E8434364FE8}"/>
              </a:ext>
            </a:extLst>
          </p:cNvPr>
          <p:cNvPicPr>
            <a:picLocks noChangeAspect="1"/>
          </p:cNvPicPr>
          <p:nvPr/>
        </p:nvPicPr>
        <p:blipFill>
          <a:blip r:embed="rId3"/>
          <a:stretch>
            <a:fillRect/>
          </a:stretch>
        </p:blipFill>
        <p:spPr>
          <a:xfrm>
            <a:off x="9467850" y="4992077"/>
            <a:ext cx="2400300" cy="1524000"/>
          </a:xfrm>
          <a:prstGeom prst="rect">
            <a:avLst/>
          </a:prstGeom>
        </p:spPr>
      </p:pic>
    </p:spTree>
    <p:extLst>
      <p:ext uri="{BB962C8B-B14F-4D97-AF65-F5344CB8AC3E}">
        <p14:creationId xmlns:p14="http://schemas.microsoft.com/office/powerpoint/2010/main" val="411105342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F89EEF-ADE3-F126-A727-2B0D301B5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8E07A7-EB71-A756-9969-4403AC6A2E1A}"/>
              </a:ext>
            </a:extLst>
          </p:cNvPr>
          <p:cNvSpPr>
            <a:spLocks noGrp="1"/>
          </p:cNvSpPr>
          <p:nvPr>
            <p:ph type="ctrTitle"/>
          </p:nvPr>
        </p:nvSpPr>
        <p:spPr>
          <a:xfrm>
            <a:off x="609746" y="179303"/>
            <a:ext cx="9518392" cy="1484406"/>
          </a:xfrm>
        </p:spPr>
        <p:txBody>
          <a:bodyPr anchor="ctr">
            <a:normAutofit/>
          </a:bodyPr>
          <a:lstStyle/>
          <a:p>
            <a:r>
              <a:rPr lang="en-GB" sz="4700"/>
              <a:t>The inclusive event</a:t>
            </a:r>
            <a:endParaRPr lang="en-US" sz="4700"/>
          </a:p>
        </p:txBody>
      </p:sp>
      <p:pic>
        <p:nvPicPr>
          <p:cNvPr id="3" name="Picture 2">
            <a:extLst>
              <a:ext uri="{FF2B5EF4-FFF2-40B4-BE49-F238E27FC236}">
                <a16:creationId xmlns:a16="http://schemas.microsoft.com/office/drawing/2014/main" id="{4C3167E7-1DB7-ED96-7329-43380BA5623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467850" y="4992077"/>
            <a:ext cx="2400300" cy="1524000"/>
          </a:xfrm>
          <a:prstGeom prst="rect">
            <a:avLst/>
          </a:prstGeom>
        </p:spPr>
      </p:pic>
      <p:sp>
        <p:nvSpPr>
          <p:cNvPr id="7" name="TextBox 6">
            <a:extLst>
              <a:ext uri="{FF2B5EF4-FFF2-40B4-BE49-F238E27FC236}">
                <a16:creationId xmlns:a16="http://schemas.microsoft.com/office/drawing/2014/main" id="{19E8EF9D-5960-3270-35B1-AC7C0FE883D2}"/>
              </a:ext>
            </a:extLst>
          </p:cNvPr>
          <p:cNvSpPr txBox="1"/>
          <p:nvPr/>
        </p:nvSpPr>
        <p:spPr>
          <a:xfrm>
            <a:off x="606465" y="1666154"/>
            <a:ext cx="8690434" cy="2893100"/>
          </a:xfrm>
          <a:prstGeom prst="rect">
            <a:avLst/>
          </a:prstGeom>
          <a:noFill/>
        </p:spPr>
        <p:txBody>
          <a:bodyPr wrap="square" lIns="91440" tIns="45720" rIns="91440" bIns="45720" anchor="t">
            <a:spAutoFit/>
          </a:bodyPr>
          <a:lstStyle/>
          <a:p>
            <a:pPr marL="342900" indent="-342900" defTabSz="457200">
              <a:buFont typeface="Arial"/>
              <a:buChar char="•"/>
            </a:pPr>
            <a:r>
              <a:rPr lang="en-GB" sz="2600">
                <a:latin typeface="Aptos"/>
                <a:ea typeface="+mj-ea"/>
                <a:cs typeface="Arial"/>
              </a:rPr>
              <a:t>Access and inclusion built into event design</a:t>
            </a:r>
          </a:p>
          <a:p>
            <a:pPr marL="342900" indent="-342900" defTabSz="457200">
              <a:buFont typeface="Arial"/>
              <a:buChar char="•"/>
            </a:pPr>
            <a:r>
              <a:rPr lang="en-GB" sz="2600">
                <a:latin typeface="Aptos"/>
                <a:ea typeface="+mj-ea"/>
                <a:cs typeface="Arial"/>
              </a:rPr>
              <a:t>Community of practice with constructive and supportive conversations</a:t>
            </a:r>
          </a:p>
          <a:p>
            <a:pPr marL="342900" indent="-342900" defTabSz="457200">
              <a:buFont typeface="Arial"/>
              <a:buChar char="•"/>
            </a:pPr>
            <a:r>
              <a:rPr lang="en-GB" sz="2600">
                <a:latin typeface="Aptos"/>
                <a:ea typeface="+mj-ea"/>
                <a:cs typeface="Arial"/>
              </a:rPr>
              <a:t>Respect views, opinions, and experiences</a:t>
            </a:r>
          </a:p>
          <a:p>
            <a:pPr marL="342900" indent="-342900" defTabSz="457200">
              <a:buFont typeface="Arial"/>
              <a:buChar char="•"/>
            </a:pPr>
            <a:r>
              <a:rPr lang="en-GB" sz="2600">
                <a:latin typeface="Aptos"/>
                <a:ea typeface="+mj-ea"/>
                <a:cs typeface="Arial"/>
              </a:rPr>
              <a:t>Allow the right to self-identification and respect the diversity of identity</a:t>
            </a:r>
          </a:p>
          <a:p>
            <a:pPr marL="342900" indent="-342900" defTabSz="457200">
              <a:buFont typeface="Arial"/>
              <a:buChar char="•"/>
            </a:pPr>
            <a:r>
              <a:rPr lang="en-GB" sz="2600">
                <a:latin typeface="Aptos"/>
                <a:ea typeface="+mj-ea"/>
                <a:cs typeface="Arial"/>
              </a:rPr>
              <a:t>Be sensitive to issues of confidentiality </a:t>
            </a:r>
            <a:endParaRPr lang="en-GB">
              <a:ea typeface="+mj-ea"/>
            </a:endParaRPr>
          </a:p>
        </p:txBody>
      </p:sp>
    </p:spTree>
    <p:extLst>
      <p:ext uri="{BB962C8B-B14F-4D97-AF65-F5344CB8AC3E}">
        <p14:creationId xmlns:p14="http://schemas.microsoft.com/office/powerpoint/2010/main" val="336730676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254CED-3596-9790-3F3C-F8E695C13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E201BA-2F06-9A3E-480D-F8BA7FD142CE}"/>
              </a:ext>
            </a:extLst>
          </p:cNvPr>
          <p:cNvSpPr>
            <a:spLocks noGrp="1"/>
          </p:cNvSpPr>
          <p:nvPr>
            <p:ph type="ctrTitle"/>
          </p:nvPr>
        </p:nvSpPr>
        <p:spPr>
          <a:xfrm>
            <a:off x="1134213" y="2263571"/>
            <a:ext cx="9518392" cy="1484406"/>
          </a:xfrm>
        </p:spPr>
        <p:txBody>
          <a:bodyPr anchor="ctr">
            <a:normAutofit/>
          </a:bodyPr>
          <a:lstStyle/>
          <a:p>
            <a:pPr algn="ctr"/>
            <a:r>
              <a:rPr lang="en-GB" sz="4700"/>
              <a:t>National update</a:t>
            </a:r>
          </a:p>
        </p:txBody>
      </p:sp>
      <p:pic>
        <p:nvPicPr>
          <p:cNvPr id="5" name="Picture 4" descr="University of Greenwich logo">
            <a:extLst>
              <a:ext uri="{FF2B5EF4-FFF2-40B4-BE49-F238E27FC236}">
                <a16:creationId xmlns:a16="http://schemas.microsoft.com/office/drawing/2014/main" id="{510B6341-42D2-78AD-C60D-1FA3C49E73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88" y="5431354"/>
            <a:ext cx="2746254" cy="1002794"/>
          </a:xfrm>
          <a:prstGeom prst="rect">
            <a:avLst/>
          </a:prstGeom>
        </p:spPr>
      </p:pic>
    </p:spTree>
    <p:extLst>
      <p:ext uri="{BB962C8B-B14F-4D97-AF65-F5344CB8AC3E}">
        <p14:creationId xmlns:p14="http://schemas.microsoft.com/office/powerpoint/2010/main" val="221100520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BF0"/>
        </a:solidFill>
        <a:effectLst/>
      </p:bgPr>
    </p:bg>
    <p:spTree>
      <p:nvGrpSpPr>
        <p:cNvPr id="1" name="Shape 61"/>
        <p:cNvGrpSpPr/>
        <p:nvPr/>
      </p:nvGrpSpPr>
      <p:grpSpPr>
        <a:xfrm>
          <a:off x="0" y="0"/>
          <a:ext cx="0" cy="0"/>
          <a:chOff x="0" y="0"/>
          <a:chExt cx="0" cy="0"/>
        </a:xfrm>
      </p:grpSpPr>
      <p:sp>
        <p:nvSpPr>
          <p:cNvPr id="62" name="Google Shape;62;p14">
            <a:extLst>
              <a:ext uri="{C183D7F6-B498-43B3-948B-1728B52AA6E4}">
                <adec:decorative xmlns:adec="http://schemas.microsoft.com/office/drawing/2017/decorative" val="1"/>
              </a:ext>
            </a:extLst>
          </p:cNvPr>
          <p:cNvSpPr/>
          <p:nvPr/>
        </p:nvSpPr>
        <p:spPr>
          <a:xfrm>
            <a:off x="432600" y="379600"/>
            <a:ext cx="11326800" cy="6098800"/>
          </a:xfrm>
          <a:prstGeom prst="flowChartAlternateProcess">
            <a:avLst/>
          </a:prstGeom>
          <a:solidFill>
            <a:srgbClr val="3E3E67"/>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63" name="Google Shape;63;p14"/>
          <p:cNvSpPr txBox="1">
            <a:spLocks noGrp="1"/>
          </p:cNvSpPr>
          <p:nvPr>
            <p:ph type="ctrTitle"/>
          </p:nvPr>
        </p:nvSpPr>
        <p:spPr>
          <a:xfrm>
            <a:off x="1144400" y="2086085"/>
            <a:ext cx="9903200" cy="1196800"/>
          </a:xfrm>
          <a:prstGeom prst="rect">
            <a:avLst/>
          </a:prstGeom>
        </p:spPr>
        <p:txBody>
          <a:bodyPr spcFirstLastPara="1" wrap="square" lIns="121900" tIns="121900" rIns="121900" bIns="121900" anchor="ctr" anchorCtr="0">
            <a:noAutofit/>
          </a:bodyPr>
          <a:lstStyle/>
          <a:p>
            <a:r>
              <a:rPr lang="en-GB" sz="3600" b="1">
                <a:solidFill>
                  <a:srgbClr val="FCFBF0"/>
                </a:solidFill>
                <a:latin typeface="Montserrat"/>
                <a:ea typeface="Montserrat"/>
                <a:cs typeface="Montserrat"/>
                <a:sym typeface="Montserrat"/>
              </a:rPr>
              <a:t>Disabled Student Commitment: Publishing an Action Plan</a:t>
            </a:r>
            <a:br>
              <a:rPr lang="en-GB" sz="3600" b="1">
                <a:solidFill>
                  <a:srgbClr val="FCFBF0"/>
                </a:solidFill>
                <a:latin typeface="Montserrat"/>
                <a:ea typeface="Montserrat"/>
                <a:cs typeface="Montserrat"/>
                <a:sym typeface="Montserrat"/>
              </a:rPr>
            </a:br>
            <a:br>
              <a:rPr lang="en-GB" sz="3600" b="1">
                <a:latin typeface="Montserrat"/>
                <a:ea typeface="Montserrat"/>
                <a:cs typeface="Montserrat"/>
                <a:sym typeface="Montserrat"/>
              </a:rPr>
            </a:br>
            <a:r>
              <a:rPr lang="en-GB" sz="3600" b="1">
                <a:solidFill>
                  <a:srgbClr val="FCFBF0"/>
                </a:solidFill>
                <a:latin typeface="Montserrat"/>
                <a:ea typeface="Montserrat"/>
                <a:cs typeface="Montserrat"/>
                <a:sym typeface="Montserrat"/>
              </a:rPr>
              <a:t>National Update &amp; LSBU significance</a:t>
            </a:r>
            <a:endParaRPr sz="3600" b="1">
              <a:solidFill>
                <a:srgbClr val="FCFBF0"/>
              </a:solidFill>
              <a:latin typeface="Montserrat"/>
              <a:ea typeface="Montserrat"/>
              <a:cs typeface="Montserrat"/>
              <a:sym typeface="Montserrat"/>
            </a:endParaRPr>
          </a:p>
        </p:txBody>
      </p:sp>
      <p:pic>
        <p:nvPicPr>
          <p:cNvPr id="4" name="Google Shape;119;p1" descr="NADP Logo. The letters NADP followed by an orange circle sitting on two dark orange horizontal brush strokes. ">
            <a:extLst>
              <a:ext uri="{FF2B5EF4-FFF2-40B4-BE49-F238E27FC236}">
                <a16:creationId xmlns:a16="http://schemas.microsoft.com/office/drawing/2014/main" id="{7952162A-A520-F797-FA7B-08113D5D2EED}"/>
              </a:ext>
            </a:extLst>
          </p:cNvPr>
          <p:cNvPicPr preferRelativeResize="0"/>
          <p:nvPr/>
        </p:nvPicPr>
        <p:blipFill rotWithShape="1">
          <a:blip r:embed="rId3">
            <a:alphaModFix/>
          </a:blip>
          <a:srcRect/>
          <a:stretch/>
        </p:blipFill>
        <p:spPr>
          <a:xfrm>
            <a:off x="8675314" y="5279324"/>
            <a:ext cx="2518825" cy="783591"/>
          </a:xfrm>
          <a:prstGeom prst="rect">
            <a:avLst/>
          </a:prstGeom>
          <a:noFill/>
          <a:ln>
            <a:noFill/>
          </a:ln>
        </p:spPr>
      </p:pic>
      <p:pic>
        <p:nvPicPr>
          <p:cNvPr id="5" name="Picture 4" descr="advance he logo">
            <a:extLst>
              <a:ext uri="{FF2B5EF4-FFF2-40B4-BE49-F238E27FC236}">
                <a16:creationId xmlns:a16="http://schemas.microsoft.com/office/drawing/2014/main" id="{A301B1AA-B0B1-55B6-30D8-FB53FB8122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314" y="5429649"/>
            <a:ext cx="3283373" cy="424831"/>
          </a:xfrm>
          <a:prstGeom prst="rect">
            <a:avLst/>
          </a:prstGeom>
        </p:spPr>
      </p:pic>
      <p:pic>
        <p:nvPicPr>
          <p:cNvPr id="6" name="Picture 5" descr="disabled student committment logo">
            <a:extLst>
              <a:ext uri="{FF2B5EF4-FFF2-40B4-BE49-F238E27FC236}">
                <a16:creationId xmlns:a16="http://schemas.microsoft.com/office/drawing/2014/main" id="{A303C5D0-AEEF-8483-67D0-BF9B9A82B436}"/>
              </a:ext>
            </a:extLst>
          </p:cNvPr>
          <p:cNvPicPr>
            <a:picLocks noChangeAspect="1"/>
          </p:cNvPicPr>
          <p:nvPr/>
        </p:nvPicPr>
        <p:blipFill>
          <a:blip r:embed="rId5"/>
          <a:stretch>
            <a:fillRect/>
          </a:stretch>
        </p:blipFill>
        <p:spPr>
          <a:xfrm>
            <a:off x="4974934" y="3936186"/>
            <a:ext cx="2250273" cy="2254250"/>
          </a:xfrm>
          <a:prstGeom prst="rect">
            <a:avLst/>
          </a:prstGeom>
        </p:spPr>
      </p:pic>
    </p:spTree>
    <p:extLst>
      <p:ext uri="{BB962C8B-B14F-4D97-AF65-F5344CB8AC3E}">
        <p14:creationId xmlns:p14="http://schemas.microsoft.com/office/powerpoint/2010/main" val="2368796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FBF0"/>
        </a:solidFill>
        <a:effectLst/>
      </p:bgPr>
    </p:bg>
    <p:spTree>
      <p:nvGrpSpPr>
        <p:cNvPr id="1" name="Shape 77"/>
        <p:cNvGrpSpPr/>
        <p:nvPr/>
      </p:nvGrpSpPr>
      <p:grpSpPr>
        <a:xfrm>
          <a:off x="0" y="0"/>
          <a:ext cx="0" cy="0"/>
          <a:chOff x="0" y="0"/>
          <a:chExt cx="0" cy="0"/>
        </a:xfrm>
      </p:grpSpPr>
      <p:sp>
        <p:nvSpPr>
          <p:cNvPr id="78" name="Google Shape;78;p16">
            <a:extLst>
              <a:ext uri="{C183D7F6-B498-43B3-948B-1728B52AA6E4}">
                <adec:decorative xmlns:adec="http://schemas.microsoft.com/office/drawing/2017/decorative" val="1"/>
              </a:ext>
            </a:extLst>
          </p:cNvPr>
          <p:cNvSpPr/>
          <p:nvPr/>
        </p:nvSpPr>
        <p:spPr>
          <a:xfrm>
            <a:off x="0" y="0"/>
            <a:ext cx="7073600" cy="6858000"/>
          </a:xfrm>
          <a:prstGeom prst="rect">
            <a:avLst/>
          </a:prstGeom>
          <a:solidFill>
            <a:srgbClr val="3E3E67"/>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79" name="Google Shape;79;p16">
            <a:extLst>
              <a:ext uri="{C183D7F6-B498-43B3-948B-1728B52AA6E4}">
                <adec:decorative xmlns:adec="http://schemas.microsoft.com/office/drawing/2017/decorative" val="1"/>
              </a:ext>
            </a:extLst>
          </p:cNvPr>
          <p:cNvSpPr/>
          <p:nvPr/>
        </p:nvSpPr>
        <p:spPr>
          <a:xfrm>
            <a:off x="11481596" y="6150599"/>
            <a:ext cx="617200" cy="617200"/>
          </a:xfrm>
          <a:prstGeom prst="ellipse">
            <a:avLst/>
          </a:prstGeom>
          <a:solidFill>
            <a:srgbClr val="F7F5EE"/>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80" name="Google Shape;80;p16">
            <a:extLst>
              <a:ext uri="{C183D7F6-B498-43B3-948B-1728B52AA6E4}">
                <adec:decorative xmlns:adec="http://schemas.microsoft.com/office/drawing/2017/decorative" val="1"/>
              </a:ext>
            </a:extLst>
          </p:cNvPr>
          <p:cNvSpPr/>
          <p:nvPr/>
        </p:nvSpPr>
        <p:spPr>
          <a:xfrm rot="10800000">
            <a:off x="3163723" y="0"/>
            <a:ext cx="7625600" cy="6858000"/>
          </a:xfrm>
          <a:prstGeom prst="chord">
            <a:avLst>
              <a:gd name="adj1" fmla="val 5399852"/>
              <a:gd name="adj2" fmla="val 16196554"/>
            </a:avLst>
          </a:prstGeom>
          <a:solidFill>
            <a:srgbClr val="3E3E67"/>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81" name="Google Shape;81;p16"/>
          <p:cNvSpPr txBox="1">
            <a:spLocks noGrp="1"/>
          </p:cNvSpPr>
          <p:nvPr>
            <p:ph type="ctrTitle"/>
          </p:nvPr>
        </p:nvSpPr>
        <p:spPr>
          <a:xfrm>
            <a:off x="480200" y="1184233"/>
            <a:ext cx="5446000" cy="778400"/>
          </a:xfrm>
          <a:prstGeom prst="rect">
            <a:avLst/>
          </a:prstGeom>
        </p:spPr>
        <p:txBody>
          <a:bodyPr spcFirstLastPara="1" wrap="square" lIns="121900" tIns="121900" rIns="121900" bIns="121900" anchor="b" anchorCtr="0">
            <a:noAutofit/>
          </a:bodyPr>
          <a:lstStyle/>
          <a:p>
            <a:pPr algn="l"/>
            <a:r>
              <a:rPr lang="en" sz="4000" b="1">
                <a:solidFill>
                  <a:srgbClr val="FCFBF0"/>
                </a:solidFill>
                <a:latin typeface="Montserrat"/>
                <a:ea typeface="Montserrat"/>
                <a:cs typeface="Montserrat"/>
                <a:sym typeface="Montserrat"/>
              </a:rPr>
              <a:t>Disabled Student Commitment </a:t>
            </a:r>
            <a:endParaRPr sz="4000" b="1">
              <a:solidFill>
                <a:srgbClr val="FCFBF0"/>
              </a:solidFill>
              <a:latin typeface="Montserrat"/>
              <a:ea typeface="Montserrat"/>
              <a:cs typeface="Montserrat"/>
              <a:sym typeface="Montserrat"/>
            </a:endParaRPr>
          </a:p>
        </p:txBody>
      </p:sp>
      <p:sp>
        <p:nvSpPr>
          <p:cNvPr id="82" name="Google Shape;82;p16"/>
          <p:cNvSpPr txBox="1">
            <a:spLocks noGrp="1"/>
          </p:cNvSpPr>
          <p:nvPr>
            <p:ph type="ctrTitle"/>
          </p:nvPr>
        </p:nvSpPr>
        <p:spPr>
          <a:xfrm>
            <a:off x="371323" y="2255258"/>
            <a:ext cx="5894479" cy="3652729"/>
          </a:xfrm>
          <a:prstGeom prst="rect">
            <a:avLst/>
          </a:prstGeom>
        </p:spPr>
        <p:txBody>
          <a:bodyPr spcFirstLastPara="1" wrap="square" lIns="121900" tIns="121900" rIns="121900" bIns="121900" anchor="b" anchorCtr="0">
            <a:normAutofit fontScale="90000"/>
          </a:bodyPr>
          <a:lstStyle/>
          <a:p>
            <a:pPr marL="609585" algn="l"/>
            <a:endParaRPr sz="2400">
              <a:solidFill>
                <a:srgbClr val="F6F6F6"/>
              </a:solidFill>
              <a:latin typeface="Montserrat Medium"/>
              <a:ea typeface="Montserrat Medium"/>
              <a:cs typeface="Montserrat Medium"/>
              <a:sym typeface="Montserrat Medium"/>
            </a:endParaRPr>
          </a:p>
          <a:p>
            <a:pPr marL="609585" indent="-458881" algn="l">
              <a:lnSpc>
                <a:spcPct val="150000"/>
              </a:lnSpc>
              <a:buClr>
                <a:srgbClr val="F6F6F6"/>
              </a:buClr>
              <a:buSzPct val="100000"/>
              <a:buFont typeface="Montserrat Medium"/>
              <a:buChar char="●"/>
            </a:pPr>
            <a:r>
              <a:rPr lang="en-US" sz="2696">
                <a:solidFill>
                  <a:srgbClr val="FCFBF0"/>
                </a:solidFill>
                <a:latin typeface="Montserrat Medium"/>
                <a:ea typeface="Montserrat Medium"/>
                <a:cs typeface="Montserrat Medium"/>
                <a:sym typeface="Montserrat Medium"/>
              </a:rPr>
              <a:t>25 Higher Education Providers</a:t>
            </a:r>
            <a:endParaRPr sz="2696">
              <a:solidFill>
                <a:srgbClr val="FCFBF0"/>
              </a:solidFill>
              <a:latin typeface="Montserrat Medium"/>
              <a:ea typeface="Montserrat Medium"/>
              <a:cs typeface="Montserrat Medium"/>
              <a:sym typeface="Montserrat Medium"/>
            </a:endParaRPr>
          </a:p>
          <a:p>
            <a:pPr marL="609585" indent="-458881" algn="l">
              <a:lnSpc>
                <a:spcPct val="150000"/>
              </a:lnSpc>
              <a:buClr>
                <a:srgbClr val="F6F6F6"/>
              </a:buClr>
              <a:buSzPct val="100000"/>
              <a:buFont typeface="Montserrat Medium"/>
              <a:buChar char="●"/>
            </a:pPr>
            <a:r>
              <a:rPr lang="en-US" sz="2696">
                <a:solidFill>
                  <a:srgbClr val="FCFBF0"/>
                </a:solidFill>
                <a:latin typeface="Montserrat Medium"/>
                <a:ea typeface="Montserrat Medium"/>
                <a:cs typeface="Montserrat Medium"/>
                <a:sym typeface="Montserrat Medium"/>
              </a:rPr>
              <a:t>Annual institutional reporting</a:t>
            </a:r>
          </a:p>
          <a:p>
            <a:pPr marL="609585" indent="-458881" algn="l">
              <a:lnSpc>
                <a:spcPct val="150000"/>
              </a:lnSpc>
              <a:buClr>
                <a:srgbClr val="F6F6F6"/>
              </a:buClr>
              <a:buSzPct val="100000"/>
              <a:buFont typeface="Montserrat Medium"/>
              <a:buChar char="●"/>
            </a:pPr>
            <a:r>
              <a:rPr lang="en-US" sz="2696">
                <a:solidFill>
                  <a:srgbClr val="FCFBF0"/>
                </a:solidFill>
                <a:latin typeface="Montserrat Medium"/>
                <a:ea typeface="Montserrat Medium"/>
                <a:cs typeface="Montserrat Medium"/>
                <a:sym typeface="Montserrat Medium"/>
              </a:rPr>
              <a:t>Special Interest Groups &amp; Communities of practice</a:t>
            </a:r>
          </a:p>
          <a:p>
            <a:pPr marL="609585" indent="-458881" algn="l">
              <a:lnSpc>
                <a:spcPct val="150000"/>
              </a:lnSpc>
              <a:buClr>
                <a:srgbClr val="F6F6F6"/>
              </a:buClr>
              <a:buSzPct val="100000"/>
              <a:buFont typeface="Montserrat Medium"/>
              <a:buChar char="●"/>
            </a:pPr>
            <a:r>
              <a:rPr lang="en" sz="2696">
                <a:solidFill>
                  <a:srgbClr val="FCFBF0"/>
                </a:solidFill>
                <a:latin typeface="Montserrat Medium"/>
                <a:ea typeface="Montserrat Medium"/>
                <a:cs typeface="Montserrat Medium"/>
                <a:sym typeface="Montserrat Medium"/>
              </a:rPr>
              <a:t>Sector Advocacy </a:t>
            </a:r>
          </a:p>
          <a:p>
            <a:pPr marL="609585" indent="-458881" algn="l">
              <a:lnSpc>
                <a:spcPct val="150000"/>
              </a:lnSpc>
              <a:buClr>
                <a:srgbClr val="F6F6F6"/>
              </a:buClr>
              <a:buSzPct val="100000"/>
              <a:buFont typeface="Montserrat Medium"/>
              <a:buChar char="●"/>
            </a:pPr>
            <a:r>
              <a:rPr lang="en-GB" sz="2696">
                <a:solidFill>
                  <a:srgbClr val="FCFBF0"/>
                </a:solidFill>
                <a:latin typeface="Montserrat Medium"/>
                <a:ea typeface="Montserrat Medium"/>
                <a:cs typeface="Montserrat Medium"/>
                <a:sym typeface="Montserrat Medium"/>
              </a:rPr>
              <a:t>Action Plan Publication</a:t>
            </a:r>
          </a:p>
        </p:txBody>
      </p:sp>
      <p:pic>
        <p:nvPicPr>
          <p:cNvPr id="3" name="Picture 2" descr="A student with dark hair and glasses delivering a speech from a podium, with a tv screen behind them on which the blurred disabled student committment logo can be seen.">
            <a:extLst>
              <a:ext uri="{FF2B5EF4-FFF2-40B4-BE49-F238E27FC236}">
                <a16:creationId xmlns:a16="http://schemas.microsoft.com/office/drawing/2014/main" id="{8D9D131F-D1BE-C11E-33DA-EECC5BFFCE3C}"/>
              </a:ext>
            </a:extLst>
          </p:cNvPr>
          <p:cNvPicPr>
            <a:picLocks noChangeAspect="1"/>
          </p:cNvPicPr>
          <p:nvPr/>
        </p:nvPicPr>
        <p:blipFill>
          <a:blip r:embed="rId3"/>
          <a:stretch>
            <a:fillRect/>
          </a:stretch>
        </p:blipFill>
        <p:spPr>
          <a:xfrm>
            <a:off x="6976523" y="2625002"/>
            <a:ext cx="3161548" cy="2107699"/>
          </a:xfrm>
          <a:prstGeom prst="rect">
            <a:avLst/>
          </a:prstGeom>
        </p:spPr>
      </p:pic>
    </p:spTree>
    <p:extLst>
      <p:ext uri="{BB962C8B-B14F-4D97-AF65-F5344CB8AC3E}">
        <p14:creationId xmlns:p14="http://schemas.microsoft.com/office/powerpoint/2010/main" val="4246907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E3E67"/>
        </a:solidFill>
        <a:effectLst/>
      </p:bgPr>
    </p:bg>
    <p:spTree>
      <p:nvGrpSpPr>
        <p:cNvPr id="1" name="Shape 113"/>
        <p:cNvGrpSpPr/>
        <p:nvPr/>
      </p:nvGrpSpPr>
      <p:grpSpPr>
        <a:xfrm>
          <a:off x="0" y="0"/>
          <a:ext cx="0" cy="0"/>
          <a:chOff x="0" y="0"/>
          <a:chExt cx="0" cy="0"/>
        </a:xfrm>
      </p:grpSpPr>
      <p:sp>
        <p:nvSpPr>
          <p:cNvPr id="114" name="Google Shape;114;p20">
            <a:extLst>
              <a:ext uri="{C183D7F6-B498-43B3-948B-1728B52AA6E4}">
                <adec:decorative xmlns:adec="http://schemas.microsoft.com/office/drawing/2017/decorative" val="1"/>
              </a:ext>
            </a:extLst>
          </p:cNvPr>
          <p:cNvSpPr/>
          <p:nvPr/>
        </p:nvSpPr>
        <p:spPr>
          <a:xfrm rot="10800000">
            <a:off x="4814133" y="0"/>
            <a:ext cx="7397600" cy="6858000"/>
          </a:xfrm>
          <a:prstGeom prst="rect">
            <a:avLst/>
          </a:prstGeom>
          <a:solidFill>
            <a:srgbClr val="FCFBF0"/>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115" name="Google Shape;115;p20">
            <a:extLst>
              <a:ext uri="{C183D7F6-B498-43B3-948B-1728B52AA6E4}">
                <adec:decorative xmlns:adec="http://schemas.microsoft.com/office/drawing/2017/decorative" val="1"/>
              </a:ext>
            </a:extLst>
          </p:cNvPr>
          <p:cNvSpPr/>
          <p:nvPr/>
        </p:nvSpPr>
        <p:spPr>
          <a:xfrm>
            <a:off x="1016000" y="0"/>
            <a:ext cx="7625600" cy="6858000"/>
          </a:xfrm>
          <a:prstGeom prst="chord">
            <a:avLst>
              <a:gd name="adj1" fmla="val 5399852"/>
              <a:gd name="adj2" fmla="val 16196554"/>
            </a:avLst>
          </a:prstGeom>
          <a:solidFill>
            <a:srgbClr val="FCFBF0"/>
          </a:soli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116" name="Google Shape;116;p20"/>
          <p:cNvSpPr txBox="1">
            <a:spLocks noGrp="1"/>
          </p:cNvSpPr>
          <p:nvPr>
            <p:ph type="title"/>
          </p:nvPr>
        </p:nvSpPr>
        <p:spPr>
          <a:xfrm>
            <a:off x="3243680" y="823290"/>
            <a:ext cx="11360800" cy="1195916"/>
          </a:xfrm>
          <a:prstGeom prst="rect">
            <a:avLst/>
          </a:prstGeom>
        </p:spPr>
        <p:txBody>
          <a:bodyPr spcFirstLastPara="1" wrap="square" lIns="121900" tIns="121900" rIns="121900" bIns="121900" anchor="b" anchorCtr="0">
            <a:noAutofit/>
          </a:bodyPr>
          <a:lstStyle/>
          <a:p>
            <a:pPr>
              <a:buSzPts val="1100"/>
            </a:pPr>
            <a:r>
              <a:rPr lang="en-GB" sz="4000" b="1">
                <a:solidFill>
                  <a:srgbClr val="504371"/>
                </a:solidFill>
                <a:latin typeface="Montserrat"/>
                <a:ea typeface="Montserrat"/>
                <a:cs typeface="Montserrat"/>
                <a:sym typeface="Montserrat"/>
              </a:rPr>
              <a:t>Significance to LSBU</a:t>
            </a:r>
            <a:endParaRPr sz="4000" b="1">
              <a:solidFill>
                <a:srgbClr val="504371"/>
              </a:solidFill>
              <a:latin typeface="Montserrat"/>
              <a:ea typeface="Montserrat"/>
              <a:cs typeface="Montserrat"/>
              <a:sym typeface="Montserrat"/>
            </a:endParaRPr>
          </a:p>
          <a:p>
            <a:endParaRPr sz="4000" b="1">
              <a:solidFill>
                <a:srgbClr val="504371"/>
              </a:solidFill>
              <a:latin typeface="Montserrat"/>
              <a:ea typeface="Montserrat"/>
              <a:cs typeface="Montserrat"/>
              <a:sym typeface="Montserrat"/>
            </a:endParaRPr>
          </a:p>
        </p:txBody>
      </p:sp>
      <p:sp>
        <p:nvSpPr>
          <p:cNvPr id="2" name="Text Placeholder 1">
            <a:extLst>
              <a:ext uri="{FF2B5EF4-FFF2-40B4-BE49-F238E27FC236}">
                <a16:creationId xmlns:a16="http://schemas.microsoft.com/office/drawing/2014/main" id="{7F1928B3-C168-6072-8496-904C25A6F2E7}"/>
              </a:ext>
            </a:extLst>
          </p:cNvPr>
          <p:cNvSpPr>
            <a:spLocks noGrp="1"/>
          </p:cNvSpPr>
          <p:nvPr>
            <p:ph type="body" idx="1"/>
          </p:nvPr>
        </p:nvSpPr>
        <p:spPr>
          <a:xfrm>
            <a:off x="2385884" y="1425796"/>
            <a:ext cx="9096031" cy="5134101"/>
          </a:xfrm>
        </p:spPr>
        <p:txBody>
          <a:bodyPr spcFirstLastPara="1" vert="horz" wrap="square" lIns="91425" tIns="91425" rIns="91425" bIns="91425" rtlCol="0" anchor="t" anchorCtr="0">
            <a:noAutofit/>
          </a:bodyPr>
          <a:lstStyle/>
          <a:p>
            <a:pPr marL="380365" indent="-380365">
              <a:lnSpc>
                <a:spcPct val="150000"/>
              </a:lnSpc>
              <a:buClr>
                <a:srgbClr val="504371"/>
              </a:buClr>
              <a:buSzPts val="1800"/>
            </a:pPr>
            <a:r>
              <a:rPr lang="en-GB" sz="2400">
                <a:solidFill>
                  <a:srgbClr val="504371"/>
                </a:solidFill>
                <a:latin typeface="Nunito Medium"/>
                <a:ea typeface="Nunito Medium"/>
                <a:cs typeface="Nunito Medium"/>
                <a:sym typeface="Nunito Medium"/>
              </a:rPr>
              <a:t>Recognising and amplifying the untapped potential within our students</a:t>
            </a:r>
            <a:endParaRPr lang="en-GB" sz="2400">
              <a:latin typeface="Nunito Medium"/>
              <a:ea typeface="Nunito Medium"/>
              <a:cs typeface="Nunito Medium"/>
            </a:endParaRPr>
          </a:p>
          <a:p>
            <a:pPr marL="380365" indent="-380365">
              <a:lnSpc>
                <a:spcPct val="150000"/>
              </a:lnSpc>
              <a:buClr>
                <a:srgbClr val="504371"/>
              </a:buClr>
              <a:buSzPts val="1800"/>
            </a:pPr>
            <a:r>
              <a:rPr lang="en-US" sz="2400">
                <a:solidFill>
                  <a:srgbClr val="504371"/>
                </a:solidFill>
                <a:latin typeface="Nunito Medium"/>
                <a:ea typeface="Nunito Medium"/>
                <a:cs typeface="Nunito Medium"/>
                <a:sym typeface="Nunito Medium"/>
              </a:rPr>
              <a:t>Understanding that each student is different and looking for ways to personalize support</a:t>
            </a:r>
            <a:endParaRPr lang="en-US" sz="2400">
              <a:solidFill>
                <a:srgbClr val="504371"/>
              </a:solidFill>
              <a:latin typeface="Nunito Medium"/>
              <a:ea typeface="Nunito Medium"/>
              <a:cs typeface="Nunito Medium"/>
            </a:endParaRPr>
          </a:p>
          <a:p>
            <a:pPr marL="380365" indent="-380365">
              <a:lnSpc>
                <a:spcPct val="150000"/>
              </a:lnSpc>
              <a:buClr>
                <a:srgbClr val="504371"/>
              </a:buClr>
              <a:buSzPts val="1800"/>
            </a:pPr>
            <a:r>
              <a:rPr lang="en-US" sz="2400">
                <a:solidFill>
                  <a:srgbClr val="504371"/>
                </a:solidFill>
                <a:latin typeface="Nunito Medium"/>
                <a:ea typeface="Nunito Medium"/>
                <a:cs typeface="Nunito Medium"/>
                <a:sym typeface="Nunito Medium"/>
              </a:rPr>
              <a:t>Taking a whole-institution approach, from the point of enquiry all the way to graduation and next steps</a:t>
            </a:r>
            <a:endParaRPr lang="en-US" sz="2400">
              <a:solidFill>
                <a:srgbClr val="504371"/>
              </a:solidFill>
              <a:latin typeface="Nunito Medium"/>
              <a:ea typeface="Nunito Medium"/>
              <a:cs typeface="Nunito Medium"/>
            </a:endParaRPr>
          </a:p>
          <a:p>
            <a:pPr marL="380365" indent="-380365">
              <a:lnSpc>
                <a:spcPct val="150000"/>
              </a:lnSpc>
              <a:buClr>
                <a:srgbClr val="504371"/>
              </a:buClr>
              <a:buSzPts val="1800"/>
            </a:pPr>
            <a:r>
              <a:rPr lang="en-US" sz="2400">
                <a:solidFill>
                  <a:srgbClr val="504371"/>
                </a:solidFill>
                <a:latin typeface="Nunito Medium"/>
                <a:ea typeface="Nunito Medium"/>
                <a:cs typeface="Nunito Medium"/>
                <a:sym typeface="Nunito Medium"/>
              </a:rPr>
              <a:t>Working in partnership with our disabled students</a:t>
            </a:r>
            <a:endParaRPr lang="en-US" sz="2400">
              <a:solidFill>
                <a:srgbClr val="504371"/>
              </a:solidFill>
              <a:latin typeface="Nunito Medium"/>
              <a:ea typeface="Nunito Medium"/>
              <a:cs typeface="Nunito Medium"/>
            </a:endParaRPr>
          </a:p>
          <a:p>
            <a:pPr marL="380365" indent="-380365">
              <a:lnSpc>
                <a:spcPct val="150000"/>
              </a:lnSpc>
              <a:buClr>
                <a:srgbClr val="504371"/>
              </a:buClr>
              <a:buSzPts val="1800"/>
            </a:pPr>
            <a:r>
              <a:rPr lang="en-US" sz="2400">
                <a:solidFill>
                  <a:srgbClr val="504371"/>
                </a:solidFill>
                <a:latin typeface="Nunito Medium"/>
                <a:sym typeface="Nunito Medium"/>
              </a:rPr>
              <a:t>Being transparent about our plans and holding ourselves accountable</a:t>
            </a:r>
            <a:endParaRPr lang="en-GB"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858605-3DEF-67C4-49FD-C97C835024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8750B-5222-F9CF-8F87-E9F239A73E4F}"/>
              </a:ext>
            </a:extLst>
          </p:cNvPr>
          <p:cNvSpPr>
            <a:spLocks noGrp="1"/>
          </p:cNvSpPr>
          <p:nvPr>
            <p:ph type="ctrTitle"/>
          </p:nvPr>
        </p:nvSpPr>
        <p:spPr>
          <a:xfrm>
            <a:off x="1134213" y="2198257"/>
            <a:ext cx="9518392" cy="1549720"/>
          </a:xfrm>
        </p:spPr>
        <p:txBody>
          <a:bodyPr anchor="ctr">
            <a:normAutofit fontScale="90000"/>
          </a:bodyPr>
          <a:lstStyle/>
          <a:p>
            <a:pPr algn="ctr"/>
            <a:r>
              <a:rPr lang="en-GB" sz="4700">
                <a:hlinkClick r:id="rId3"/>
              </a:rPr>
              <a:t>University of Greenwich</a:t>
            </a:r>
            <a:br>
              <a:rPr lang="en-GB" sz="4700"/>
            </a:br>
            <a:br>
              <a:rPr lang="en-GB" sz="4700"/>
            </a:br>
            <a:r>
              <a:rPr lang="en-GB" sz="4700"/>
              <a:t>Message from Vice-Chancellor</a:t>
            </a:r>
            <a:br>
              <a:rPr lang="en-GB" sz="4700"/>
            </a:br>
            <a:r>
              <a:rPr lang="en-GB" sz="4700"/>
              <a:t>Professor Jane Harrington</a:t>
            </a:r>
            <a:br>
              <a:rPr lang="en-GB" sz="4700"/>
            </a:br>
            <a:endParaRPr lang="en-GB" sz="4700"/>
          </a:p>
        </p:txBody>
      </p:sp>
      <p:pic>
        <p:nvPicPr>
          <p:cNvPr id="5" name="Picture 4" descr="University of Greenwich logo">
            <a:extLst>
              <a:ext uri="{FF2B5EF4-FFF2-40B4-BE49-F238E27FC236}">
                <a16:creationId xmlns:a16="http://schemas.microsoft.com/office/drawing/2014/main" id="{73B708AC-76E9-9881-F1AB-7AE56AEEC6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588" y="5431354"/>
            <a:ext cx="2746254" cy="1002794"/>
          </a:xfrm>
          <a:prstGeom prst="rect">
            <a:avLst/>
          </a:prstGeom>
        </p:spPr>
      </p:pic>
    </p:spTree>
    <p:extLst>
      <p:ext uri="{BB962C8B-B14F-4D97-AF65-F5344CB8AC3E}">
        <p14:creationId xmlns:p14="http://schemas.microsoft.com/office/powerpoint/2010/main" val="101676951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86E1F7-46E1-976F-DAB3-849A90C992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59F1E-CF28-D8B8-9A70-01805E952B7F}"/>
              </a:ext>
            </a:extLst>
          </p:cNvPr>
          <p:cNvSpPr>
            <a:spLocks noGrp="1"/>
          </p:cNvSpPr>
          <p:nvPr>
            <p:ph type="ctrTitle"/>
          </p:nvPr>
        </p:nvSpPr>
        <p:spPr>
          <a:xfrm>
            <a:off x="1134213" y="2263571"/>
            <a:ext cx="9518392" cy="1484406"/>
          </a:xfrm>
        </p:spPr>
        <p:txBody>
          <a:bodyPr anchor="ctr">
            <a:normAutofit/>
          </a:bodyPr>
          <a:lstStyle/>
          <a:p>
            <a:pPr algn="ctr"/>
            <a:r>
              <a:rPr lang="en-GB" sz="4700"/>
              <a:t>London South Bank University</a:t>
            </a:r>
          </a:p>
        </p:txBody>
      </p:sp>
      <p:pic>
        <p:nvPicPr>
          <p:cNvPr id="5" name="Picture 4" descr="University of Greenwich logo">
            <a:extLst>
              <a:ext uri="{FF2B5EF4-FFF2-40B4-BE49-F238E27FC236}">
                <a16:creationId xmlns:a16="http://schemas.microsoft.com/office/drawing/2014/main" id="{10CA0ADB-87CA-AE35-FC88-A9D42CBDC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88" y="5431354"/>
            <a:ext cx="2746254" cy="1002794"/>
          </a:xfrm>
          <a:prstGeom prst="rect">
            <a:avLst/>
          </a:prstGeom>
        </p:spPr>
      </p:pic>
    </p:spTree>
    <p:extLst>
      <p:ext uri="{BB962C8B-B14F-4D97-AF65-F5344CB8AC3E}">
        <p14:creationId xmlns:p14="http://schemas.microsoft.com/office/powerpoint/2010/main" val="72648363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2A1AE-A0AB-FF92-EF6C-C51838E0BB01}"/>
              </a:ext>
            </a:extLst>
          </p:cNvPr>
          <p:cNvSpPr>
            <a:spLocks noGrp="1"/>
          </p:cNvSpPr>
          <p:nvPr>
            <p:ph type="ctrTitle"/>
          </p:nvPr>
        </p:nvSpPr>
        <p:spPr/>
        <p:txBody>
          <a:bodyPr>
            <a:normAutofit/>
          </a:bodyPr>
          <a:lstStyle/>
          <a:p>
            <a:r>
              <a:rPr lang="en-GB"/>
              <a:t>Publishing an action plan</a:t>
            </a:r>
          </a:p>
        </p:txBody>
      </p:sp>
      <p:sp>
        <p:nvSpPr>
          <p:cNvPr id="3" name="Subtitle 2">
            <a:extLst>
              <a:ext uri="{FF2B5EF4-FFF2-40B4-BE49-F238E27FC236}">
                <a16:creationId xmlns:a16="http://schemas.microsoft.com/office/drawing/2014/main" id="{3F0390C4-0113-EC93-E7F7-C48045F3E65F}"/>
              </a:ext>
            </a:extLst>
          </p:cNvPr>
          <p:cNvSpPr>
            <a:spLocks noGrp="1"/>
          </p:cNvSpPr>
          <p:nvPr>
            <p:ph type="subTitle" idx="1"/>
          </p:nvPr>
        </p:nvSpPr>
        <p:spPr/>
        <p:txBody>
          <a:bodyPr>
            <a:normAutofit/>
          </a:bodyPr>
          <a:lstStyle/>
          <a:p>
            <a:r>
              <a:rPr lang="en-GB"/>
              <a:t>Jonathan Thompson – Disability and Dyslexia Support Manager</a:t>
            </a:r>
          </a:p>
          <a:p>
            <a:r>
              <a:rPr lang="en-GB"/>
              <a:t>Phoebe Cleary – Disability Advisor</a:t>
            </a:r>
          </a:p>
        </p:txBody>
      </p:sp>
      <p:pic>
        <p:nvPicPr>
          <p:cNvPr id="6" name="Picture 5" descr="Disabled student committment action plan published 2025-26 logo&#10;">
            <a:extLst>
              <a:ext uri="{FF2B5EF4-FFF2-40B4-BE49-F238E27FC236}">
                <a16:creationId xmlns:a16="http://schemas.microsoft.com/office/drawing/2014/main" id="{BD0BF2CC-8DF9-CDC3-9A0C-262D21277B11}"/>
              </a:ext>
            </a:extLst>
          </p:cNvPr>
          <p:cNvPicPr>
            <a:picLocks noChangeAspect="1"/>
          </p:cNvPicPr>
          <p:nvPr/>
        </p:nvPicPr>
        <p:blipFill>
          <a:blip r:embed="rId2"/>
          <a:stretch>
            <a:fillRect/>
          </a:stretch>
        </p:blipFill>
        <p:spPr>
          <a:xfrm>
            <a:off x="335526" y="4882944"/>
            <a:ext cx="1680087" cy="1680087"/>
          </a:xfrm>
          <a:prstGeom prst="rect">
            <a:avLst/>
          </a:prstGeom>
        </p:spPr>
      </p:pic>
    </p:spTree>
    <p:extLst>
      <p:ext uri="{BB962C8B-B14F-4D97-AF65-F5344CB8AC3E}">
        <p14:creationId xmlns:p14="http://schemas.microsoft.com/office/powerpoint/2010/main" val="1329340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62B38-5119-F253-DDEF-BFEF9DE822D9}"/>
              </a:ext>
            </a:extLst>
          </p:cNvPr>
          <p:cNvSpPr>
            <a:spLocks noGrp="1"/>
          </p:cNvSpPr>
          <p:nvPr>
            <p:ph type="title"/>
          </p:nvPr>
        </p:nvSpPr>
        <p:spPr/>
        <p:txBody>
          <a:bodyPr/>
          <a:lstStyle/>
          <a:p>
            <a:r>
              <a:rPr lang="en-GB"/>
              <a:t>Background</a:t>
            </a:r>
          </a:p>
        </p:txBody>
      </p:sp>
      <p:sp>
        <p:nvSpPr>
          <p:cNvPr id="3" name="Text Placeholder 2">
            <a:extLst>
              <a:ext uri="{FF2B5EF4-FFF2-40B4-BE49-F238E27FC236}">
                <a16:creationId xmlns:a16="http://schemas.microsoft.com/office/drawing/2014/main" id="{317DE4CD-64B4-7965-521C-7FC30D34808D}"/>
              </a:ext>
            </a:extLst>
          </p:cNvPr>
          <p:cNvSpPr>
            <a:spLocks noGrp="1"/>
          </p:cNvSpPr>
          <p:nvPr>
            <p:ph type="body" sz="half" idx="2"/>
          </p:nvPr>
        </p:nvSpPr>
        <p:spPr/>
        <p:txBody>
          <a:bodyPr/>
          <a:lstStyle/>
          <a:p>
            <a:pPr marL="285750" indent="-285750">
              <a:buFont typeface="Arial" panose="020B0604020202020204" pitchFamily="34" charset="0"/>
              <a:buChar char="•"/>
            </a:pPr>
            <a:r>
              <a:rPr lang="en-GB" sz="2800"/>
              <a:t>Signed up in August 2023</a:t>
            </a:r>
          </a:p>
          <a:p>
            <a:pPr marL="285750" indent="-285750">
              <a:buFont typeface="Arial" panose="020B0604020202020204" pitchFamily="34" charset="0"/>
              <a:buChar char="•"/>
            </a:pPr>
            <a:r>
              <a:rPr lang="en-GB" sz="2800"/>
              <a:t>Over 23/24 AY:</a:t>
            </a:r>
          </a:p>
          <a:p>
            <a:r>
              <a:rPr lang="en-GB" sz="2800"/>
              <a:t>Self-assessment with internal stakeholders</a:t>
            </a:r>
          </a:p>
          <a:p>
            <a:r>
              <a:rPr lang="en-GB" sz="2800"/>
              <a:t>Inclusive Practice Working Group</a:t>
            </a:r>
          </a:p>
          <a:p>
            <a:r>
              <a:rPr lang="en-GB" sz="2800"/>
              <a:t>Disabled Student Panel</a:t>
            </a:r>
          </a:p>
          <a:p>
            <a:r>
              <a:rPr lang="en-GB" sz="2800"/>
              <a:t>Disability Team self-reflection</a:t>
            </a:r>
          </a:p>
          <a:p>
            <a:endParaRPr lang="en-GB"/>
          </a:p>
        </p:txBody>
      </p:sp>
    </p:spTree>
    <p:extLst>
      <p:ext uri="{BB962C8B-B14F-4D97-AF65-F5344CB8AC3E}">
        <p14:creationId xmlns:p14="http://schemas.microsoft.com/office/powerpoint/2010/main" val="1882361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F0DE5-E18F-2AA1-76E4-0E7B59479D22}"/>
              </a:ext>
            </a:extLst>
          </p:cNvPr>
          <p:cNvSpPr>
            <a:spLocks noGrp="1"/>
          </p:cNvSpPr>
          <p:nvPr>
            <p:ph type="title"/>
          </p:nvPr>
        </p:nvSpPr>
        <p:spPr/>
        <p:txBody>
          <a:bodyPr/>
          <a:lstStyle/>
          <a:p>
            <a:r>
              <a:rPr lang="en-GB" dirty="0"/>
              <a:t>Student Panel (1)</a:t>
            </a:r>
          </a:p>
        </p:txBody>
      </p:sp>
      <p:sp>
        <p:nvSpPr>
          <p:cNvPr id="3" name="Content Placeholder 2">
            <a:extLst>
              <a:ext uri="{FF2B5EF4-FFF2-40B4-BE49-F238E27FC236}">
                <a16:creationId xmlns:a16="http://schemas.microsoft.com/office/drawing/2014/main" id="{DC6A81EB-218F-0F3B-EA8D-38B8EB238B85}"/>
              </a:ext>
            </a:extLst>
          </p:cNvPr>
          <p:cNvSpPr>
            <a:spLocks noGrp="1"/>
          </p:cNvSpPr>
          <p:nvPr>
            <p:ph idx="1"/>
          </p:nvPr>
        </p:nvSpPr>
        <p:spPr/>
        <p:txBody>
          <a:bodyPr>
            <a:normAutofit/>
          </a:bodyPr>
          <a:lstStyle/>
          <a:p>
            <a:r>
              <a:rPr lang="en-GB"/>
              <a:t>Put invite out to all disabled students</a:t>
            </a:r>
          </a:p>
          <a:p>
            <a:r>
              <a:rPr lang="en-GB"/>
              <a:t>Selected members to ensure a range of disability, course type, international, apprentice etc.</a:t>
            </a:r>
          </a:p>
          <a:p>
            <a:r>
              <a:rPr lang="en-GB"/>
              <a:t>Paid Panel members</a:t>
            </a:r>
          </a:p>
          <a:p>
            <a:r>
              <a:rPr lang="en-GB"/>
              <a:t>Thematic meetings using the DSC (5 in total)</a:t>
            </a:r>
          </a:p>
          <a:p>
            <a:r>
              <a:rPr lang="en-GB"/>
              <a:t>Terms of Reference</a:t>
            </a:r>
          </a:p>
          <a:p>
            <a:r>
              <a:rPr lang="en-GB"/>
              <a:t>Relevant senior staff attended each meeting</a:t>
            </a:r>
          </a:p>
          <a:p>
            <a:endParaRPr lang="en-GB"/>
          </a:p>
          <a:p>
            <a:endParaRPr lang="en-GB"/>
          </a:p>
        </p:txBody>
      </p:sp>
    </p:spTree>
    <p:extLst>
      <p:ext uri="{BB962C8B-B14F-4D97-AF65-F5344CB8AC3E}">
        <p14:creationId xmlns:p14="http://schemas.microsoft.com/office/powerpoint/2010/main" val="4244902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989A9-AA4B-45AA-A6CC-890C6B96FF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49958-0AFF-1CB7-6AF8-55E034067263}"/>
              </a:ext>
            </a:extLst>
          </p:cNvPr>
          <p:cNvSpPr>
            <a:spLocks noGrp="1"/>
          </p:cNvSpPr>
          <p:nvPr>
            <p:ph type="title"/>
          </p:nvPr>
        </p:nvSpPr>
        <p:spPr/>
        <p:txBody>
          <a:bodyPr/>
          <a:lstStyle/>
          <a:p>
            <a:r>
              <a:rPr lang="en-GB" dirty="0"/>
              <a:t>Student Panel (2)</a:t>
            </a:r>
          </a:p>
        </p:txBody>
      </p:sp>
      <p:sp>
        <p:nvSpPr>
          <p:cNvPr id="3" name="Content Placeholder 2">
            <a:extLst>
              <a:ext uri="{FF2B5EF4-FFF2-40B4-BE49-F238E27FC236}">
                <a16:creationId xmlns:a16="http://schemas.microsoft.com/office/drawing/2014/main" id="{4E21500E-A66C-E2A1-23AF-84FF6F44D758}"/>
              </a:ext>
            </a:extLst>
          </p:cNvPr>
          <p:cNvSpPr>
            <a:spLocks noGrp="1"/>
          </p:cNvSpPr>
          <p:nvPr>
            <p:ph idx="1"/>
          </p:nvPr>
        </p:nvSpPr>
        <p:spPr/>
        <p:txBody>
          <a:bodyPr>
            <a:normAutofit/>
          </a:bodyPr>
          <a:lstStyle/>
          <a:p>
            <a:r>
              <a:rPr lang="en-GB"/>
              <a:t>Hybrid meetings, ran every few weeks</a:t>
            </a:r>
          </a:p>
          <a:p>
            <a:r>
              <a:rPr lang="en-GB"/>
              <a:t>Created questions for the Panel based around the touchpoint</a:t>
            </a:r>
          </a:p>
          <a:p>
            <a:r>
              <a:rPr lang="en-GB"/>
              <a:t>Minutes/actions noted and circulated</a:t>
            </a:r>
          </a:p>
          <a:p>
            <a:r>
              <a:rPr lang="en-GB"/>
              <a:t>After each Panel, met to consolidate and review actions</a:t>
            </a:r>
          </a:p>
          <a:p>
            <a:pPr marL="0" indent="0">
              <a:buNone/>
            </a:pPr>
            <a:endParaRPr lang="en-GB"/>
          </a:p>
          <a:p>
            <a:endParaRPr lang="en-GB"/>
          </a:p>
        </p:txBody>
      </p:sp>
    </p:spTree>
    <p:extLst>
      <p:ext uri="{BB962C8B-B14F-4D97-AF65-F5344CB8AC3E}">
        <p14:creationId xmlns:p14="http://schemas.microsoft.com/office/powerpoint/2010/main" val="3836875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A33-DD83-073C-10B3-BBE5F7012349}"/>
              </a:ext>
            </a:extLst>
          </p:cNvPr>
          <p:cNvSpPr>
            <a:spLocks noGrp="1"/>
          </p:cNvSpPr>
          <p:nvPr>
            <p:ph type="title"/>
          </p:nvPr>
        </p:nvSpPr>
        <p:spPr/>
        <p:txBody>
          <a:bodyPr/>
          <a:lstStyle/>
          <a:p>
            <a:r>
              <a:rPr lang="en-GB"/>
              <a:t>LSBU’s action plan</a:t>
            </a:r>
          </a:p>
        </p:txBody>
      </p:sp>
      <p:sp>
        <p:nvSpPr>
          <p:cNvPr id="3" name="Content Placeholder 2">
            <a:extLst>
              <a:ext uri="{FF2B5EF4-FFF2-40B4-BE49-F238E27FC236}">
                <a16:creationId xmlns:a16="http://schemas.microsoft.com/office/drawing/2014/main" id="{D9E7806C-870E-90EB-DA87-55A702F4D563}"/>
              </a:ext>
            </a:extLst>
          </p:cNvPr>
          <p:cNvSpPr>
            <a:spLocks noGrp="1"/>
          </p:cNvSpPr>
          <p:nvPr>
            <p:ph idx="1"/>
          </p:nvPr>
        </p:nvSpPr>
        <p:spPr/>
        <p:txBody>
          <a:bodyPr>
            <a:normAutofit/>
          </a:bodyPr>
          <a:lstStyle/>
          <a:p>
            <a:pPr marL="285750" indent="-285750"/>
            <a:r>
              <a:rPr lang="en-GB"/>
              <a:t>Summer 24 collated all Panel actions and created an in-depth action plan</a:t>
            </a:r>
          </a:p>
          <a:p>
            <a:pPr marL="285750" indent="-285750"/>
            <a:r>
              <a:rPr lang="en-GB"/>
              <a:t>Added Inclusive Practice Working Group actions (focused on ‘on course experience’)</a:t>
            </a:r>
          </a:p>
          <a:p>
            <a:pPr marL="285750" indent="-285750"/>
            <a:r>
              <a:rPr lang="en-GB"/>
              <a:t>Mapped actions, and ensured alignment with, our department/university strategy, EHRC and, E6</a:t>
            </a:r>
          </a:p>
          <a:p>
            <a:pPr marL="285750" indent="-285750"/>
            <a:r>
              <a:rPr lang="en-GB"/>
              <a:t>Reviewed with internal stakeholders to identify cross-over and actions to be tweaked</a:t>
            </a:r>
          </a:p>
          <a:p>
            <a:pPr marL="285750" indent="-285750"/>
            <a:r>
              <a:rPr lang="en-GB"/>
              <a:t>Circulated for approval to the Disabled Student Panel</a:t>
            </a:r>
          </a:p>
          <a:p>
            <a:pPr marL="285750" indent="-285750"/>
            <a:r>
              <a:rPr lang="en-GB"/>
              <a:t>Approved by Student Experience Committee</a:t>
            </a:r>
          </a:p>
          <a:p>
            <a:endParaRPr lang="en-GB"/>
          </a:p>
        </p:txBody>
      </p:sp>
      <p:sp>
        <p:nvSpPr>
          <p:cNvPr id="4" name="Title 1">
            <a:extLst>
              <a:ext uri="{FF2B5EF4-FFF2-40B4-BE49-F238E27FC236}">
                <a16:creationId xmlns:a16="http://schemas.microsoft.com/office/drawing/2014/main" id="{453D2A7E-8457-7818-7A3F-BEACABFAA9A7}"/>
              </a:ext>
              <a:ext uri="{C183D7F6-B498-43B3-948B-1728B52AA6E4}">
                <adec:decorative xmlns:adec="http://schemas.microsoft.com/office/drawing/2017/decorative" val="1"/>
              </a:ext>
            </a:extLst>
          </p:cNvPr>
          <p:cNvSpPr txBox="1">
            <a:spLocks/>
          </p:cNvSpPr>
          <p:nvPr/>
        </p:nvSpPr>
        <p:spPr>
          <a:xfrm>
            <a:off x="390938" y="365125"/>
            <a:ext cx="114366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a:ln>
                <a:noFill/>
              </a:ln>
              <a:solidFill>
                <a:srgbClr val="B62E5F"/>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991388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F958344-7642-9051-DE86-91A9C27CD3AB}"/>
              </a:ext>
            </a:extLst>
          </p:cNvPr>
          <p:cNvSpPr>
            <a:spLocks noGrp="1"/>
          </p:cNvSpPr>
          <p:nvPr>
            <p:ph type="title"/>
          </p:nvPr>
        </p:nvSpPr>
        <p:spPr>
          <a:xfrm>
            <a:off x="390939" y="365125"/>
            <a:ext cx="11436626" cy="1325563"/>
          </a:xfrm>
        </p:spPr>
        <p:txBody>
          <a:bodyPr/>
          <a:lstStyle/>
          <a:p>
            <a:r>
              <a:rPr lang="en-US"/>
              <a:t>Snapshot of our in-depth plan</a:t>
            </a:r>
          </a:p>
        </p:txBody>
      </p:sp>
      <p:pic>
        <p:nvPicPr>
          <p:cNvPr id="5" name="Picture 4" descr="Screenshot of an excel file showing how LSBU approached each elemt of the disabled student committment, with tabs for different focus areas and columns indicating the committment principle, the LSBu action plan, responsbilities, and outputs. ">
            <a:extLst>
              <a:ext uri="{FF2B5EF4-FFF2-40B4-BE49-F238E27FC236}">
                <a16:creationId xmlns:a16="http://schemas.microsoft.com/office/drawing/2014/main" id="{24A93366-A923-17D4-2BC6-ECF3D508FB68}"/>
              </a:ext>
            </a:extLst>
          </p:cNvPr>
          <p:cNvPicPr>
            <a:picLocks noChangeAspect="1"/>
          </p:cNvPicPr>
          <p:nvPr/>
        </p:nvPicPr>
        <p:blipFill>
          <a:blip r:embed="rId2"/>
          <a:srcRect l="4546" r="14590"/>
          <a:stretch>
            <a:fillRect/>
          </a:stretch>
        </p:blipFill>
        <p:spPr>
          <a:xfrm>
            <a:off x="390938" y="1825625"/>
            <a:ext cx="11436625" cy="4667250"/>
          </a:xfrm>
          <a:prstGeom prst="rect">
            <a:avLst/>
          </a:prstGeom>
          <a:noFill/>
        </p:spPr>
      </p:pic>
    </p:spTree>
    <p:extLst>
      <p:ext uri="{BB962C8B-B14F-4D97-AF65-F5344CB8AC3E}">
        <p14:creationId xmlns:p14="http://schemas.microsoft.com/office/powerpoint/2010/main" val="4035937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36504E-617A-C8BD-B51F-5A5F9A5772E8}"/>
              </a:ext>
            </a:extLst>
          </p:cNvPr>
          <p:cNvSpPr>
            <a:spLocks noGrp="1"/>
          </p:cNvSpPr>
          <p:nvPr>
            <p:ph type="body" sz="half" idx="2"/>
          </p:nvPr>
        </p:nvSpPr>
        <p:spPr/>
        <p:txBody>
          <a:bodyPr>
            <a:normAutofit/>
          </a:bodyPr>
          <a:lstStyle/>
          <a:p>
            <a:pPr marL="285750" indent="-285750">
              <a:buFont typeface="Arial" panose="020B0604020202020204" pitchFamily="34" charset="0"/>
              <a:buChar char="•"/>
            </a:pPr>
            <a:r>
              <a:rPr lang="en-GB" sz="2800"/>
              <a:t>Pulled out the key actions</a:t>
            </a:r>
          </a:p>
          <a:p>
            <a:pPr marL="285750" indent="-285750">
              <a:buFont typeface="Arial" panose="020B0604020202020204" pitchFamily="34" charset="0"/>
              <a:buChar char="•"/>
            </a:pPr>
            <a:r>
              <a:rPr lang="en-GB" sz="2800"/>
              <a:t>Mirrored LSBU’s Wellbeing Strategy</a:t>
            </a:r>
          </a:p>
          <a:p>
            <a:pPr marL="285750" indent="-285750">
              <a:buFont typeface="Arial" panose="020B0604020202020204" pitchFamily="34" charset="0"/>
              <a:buChar char="•"/>
            </a:pPr>
            <a:r>
              <a:rPr lang="en-GB" sz="2800"/>
              <a:t>Worked together with Greenwich to understand approach to publication</a:t>
            </a:r>
          </a:p>
          <a:p>
            <a:pPr marL="285750" indent="-285750">
              <a:buFont typeface="Arial" panose="020B0604020202020204" pitchFamily="34" charset="0"/>
              <a:buChar char="•"/>
            </a:pPr>
            <a:r>
              <a:rPr lang="en-GB" sz="2800"/>
              <a:t>Shared through our Policies and Disability Team webpages</a:t>
            </a:r>
          </a:p>
          <a:p>
            <a:pPr marL="285750" indent="-285750">
              <a:buFont typeface="Arial" panose="020B0604020202020204" pitchFamily="34" charset="0"/>
              <a:buChar char="•"/>
            </a:pPr>
            <a:r>
              <a:rPr lang="en-GB" sz="2800"/>
              <a:t>Pushed through social channels</a:t>
            </a:r>
          </a:p>
        </p:txBody>
      </p:sp>
      <p:sp>
        <p:nvSpPr>
          <p:cNvPr id="3" name="Title 2">
            <a:extLst>
              <a:ext uri="{FF2B5EF4-FFF2-40B4-BE49-F238E27FC236}">
                <a16:creationId xmlns:a16="http://schemas.microsoft.com/office/drawing/2014/main" id="{E514C544-A70E-A495-02B8-A5A1BD48DCEA}"/>
              </a:ext>
            </a:extLst>
          </p:cNvPr>
          <p:cNvSpPr>
            <a:spLocks noGrp="1"/>
          </p:cNvSpPr>
          <p:nvPr>
            <p:ph type="title"/>
          </p:nvPr>
        </p:nvSpPr>
        <p:spPr/>
        <p:txBody>
          <a:bodyPr/>
          <a:lstStyle/>
          <a:p>
            <a:r>
              <a:rPr lang="en-GB"/>
              <a:t>Publishing</a:t>
            </a:r>
          </a:p>
        </p:txBody>
      </p:sp>
    </p:spTree>
    <p:extLst>
      <p:ext uri="{BB962C8B-B14F-4D97-AF65-F5344CB8AC3E}">
        <p14:creationId xmlns:p14="http://schemas.microsoft.com/office/powerpoint/2010/main" val="2242661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5267BFC-C678-6A81-6238-9E49D4462B65}"/>
              </a:ext>
            </a:extLst>
          </p:cNvPr>
          <p:cNvSpPr>
            <a:spLocks noGrp="1"/>
          </p:cNvSpPr>
          <p:nvPr>
            <p:ph type="title"/>
          </p:nvPr>
        </p:nvSpPr>
        <p:spPr>
          <a:xfrm>
            <a:off x="390939" y="365125"/>
            <a:ext cx="11436626" cy="1325563"/>
          </a:xfrm>
        </p:spPr>
        <p:txBody>
          <a:bodyPr/>
          <a:lstStyle/>
          <a:p>
            <a:r>
              <a:rPr lang="en-US"/>
              <a:t>Published action plan</a:t>
            </a:r>
          </a:p>
        </p:txBody>
      </p:sp>
      <p:pic>
        <p:nvPicPr>
          <p:cNvPr id="5" name="Content Placeholder 4" descr="LSBU's publication">
            <a:extLst>
              <a:ext uri="{FF2B5EF4-FFF2-40B4-BE49-F238E27FC236}">
                <a16:creationId xmlns:a16="http://schemas.microsoft.com/office/drawing/2014/main" id="{ABF3E1E8-12A7-F1A3-8512-3685C6DC20BE}"/>
              </a:ext>
            </a:extLst>
          </p:cNvPr>
          <p:cNvPicPr>
            <a:picLocks noChangeAspect="1"/>
          </p:cNvPicPr>
          <p:nvPr/>
        </p:nvPicPr>
        <p:blipFill>
          <a:blip r:embed="rId2"/>
          <a:srcRect r="2" b="21521"/>
          <a:stretch>
            <a:fillRect/>
          </a:stretch>
        </p:blipFill>
        <p:spPr>
          <a:xfrm>
            <a:off x="390941" y="1443997"/>
            <a:ext cx="10713940" cy="4372325"/>
          </a:xfrm>
          <a:prstGeom prst="rect">
            <a:avLst/>
          </a:prstGeom>
          <a:noFill/>
        </p:spPr>
      </p:pic>
      <p:sp>
        <p:nvSpPr>
          <p:cNvPr id="6" name="TextBox 5">
            <a:extLst>
              <a:ext uri="{FF2B5EF4-FFF2-40B4-BE49-F238E27FC236}">
                <a16:creationId xmlns:a16="http://schemas.microsoft.com/office/drawing/2014/main" id="{EE7EAD77-E476-9E24-0798-C002618A52AD}"/>
              </a:ext>
            </a:extLst>
          </p:cNvPr>
          <p:cNvSpPr txBox="1"/>
          <p:nvPr/>
        </p:nvSpPr>
        <p:spPr>
          <a:xfrm>
            <a:off x="390939" y="6092765"/>
            <a:ext cx="609437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LSBU: Student Support</a:t>
            </a:r>
            <a:endParaRPr kumimoji="0" lang="en-GB" sz="20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7002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7C160-84B7-F7F7-C623-15E1C96E4D59}"/>
              </a:ext>
            </a:extLst>
          </p:cNvPr>
          <p:cNvSpPr>
            <a:spLocks noGrp="1"/>
          </p:cNvSpPr>
          <p:nvPr>
            <p:ph type="title"/>
          </p:nvPr>
        </p:nvSpPr>
        <p:spPr/>
        <p:txBody>
          <a:bodyPr/>
          <a:lstStyle/>
          <a:p>
            <a:r>
              <a:rPr lang="en-GB"/>
              <a:t>What difference has the DSC made?</a:t>
            </a:r>
          </a:p>
        </p:txBody>
      </p:sp>
      <p:sp>
        <p:nvSpPr>
          <p:cNvPr id="3" name="Content Placeholder 2">
            <a:extLst>
              <a:ext uri="{FF2B5EF4-FFF2-40B4-BE49-F238E27FC236}">
                <a16:creationId xmlns:a16="http://schemas.microsoft.com/office/drawing/2014/main" id="{9B81E6D9-0691-0F00-9196-872FBEE73416}"/>
              </a:ext>
            </a:extLst>
          </p:cNvPr>
          <p:cNvSpPr>
            <a:spLocks noGrp="1"/>
          </p:cNvSpPr>
          <p:nvPr>
            <p:ph idx="1"/>
          </p:nvPr>
        </p:nvSpPr>
        <p:spPr/>
        <p:txBody>
          <a:bodyPr/>
          <a:lstStyle/>
          <a:p>
            <a:pPr marL="0" indent="0">
              <a:buNone/>
            </a:pPr>
            <a:r>
              <a:rPr lang="en-US"/>
              <a:t>With a focus on ‘On Course Experience’ the DSC has:</a:t>
            </a:r>
          </a:p>
          <a:p>
            <a:endParaRPr lang="en-US"/>
          </a:p>
          <a:p>
            <a:r>
              <a:rPr lang="en-US"/>
              <a:t>Provided a structure for the Inclusive Practice Working Group</a:t>
            </a:r>
          </a:p>
          <a:p>
            <a:r>
              <a:rPr lang="en-GB"/>
              <a:t>Identified work already undertaken by curriculum facing colleagues</a:t>
            </a:r>
          </a:p>
          <a:p>
            <a:r>
              <a:rPr lang="en-GB"/>
              <a:t>Informed our Disabled Student &amp; Inclusive Practice Policy</a:t>
            </a:r>
          </a:p>
          <a:p>
            <a:r>
              <a:rPr lang="en-GB"/>
              <a:t>Informed joint events on Assessment &amp; Competency Standards</a:t>
            </a:r>
          </a:p>
          <a:p>
            <a:r>
              <a:rPr lang="en-US"/>
              <a:t>Created opportunities for DDS to review Rubric Marking Grids</a:t>
            </a:r>
          </a:p>
          <a:p>
            <a:r>
              <a:rPr lang="en-GB"/>
              <a:t>Given permission to be loud and proud and take steps towards a whole institutional response</a:t>
            </a:r>
          </a:p>
        </p:txBody>
      </p:sp>
    </p:spTree>
    <p:extLst>
      <p:ext uri="{BB962C8B-B14F-4D97-AF65-F5344CB8AC3E}">
        <p14:creationId xmlns:p14="http://schemas.microsoft.com/office/powerpoint/2010/main" val="989836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FF4CA-CF12-898C-88AB-CD45C6D219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31E8D6-C638-E1DA-8ED4-01181998486C}"/>
              </a:ext>
            </a:extLst>
          </p:cNvPr>
          <p:cNvSpPr>
            <a:spLocks noGrp="1"/>
          </p:cNvSpPr>
          <p:nvPr>
            <p:ph type="title"/>
          </p:nvPr>
        </p:nvSpPr>
        <p:spPr/>
        <p:txBody>
          <a:bodyPr/>
          <a:lstStyle/>
          <a:p>
            <a:r>
              <a:rPr lang="en-GB"/>
              <a:t>What’s next?</a:t>
            </a:r>
          </a:p>
        </p:txBody>
      </p:sp>
      <p:sp>
        <p:nvSpPr>
          <p:cNvPr id="3" name="Content Placeholder 2">
            <a:extLst>
              <a:ext uri="{FF2B5EF4-FFF2-40B4-BE49-F238E27FC236}">
                <a16:creationId xmlns:a16="http://schemas.microsoft.com/office/drawing/2014/main" id="{466655BA-1276-DD36-9771-3C3BFB4362E5}"/>
              </a:ext>
            </a:extLst>
          </p:cNvPr>
          <p:cNvSpPr>
            <a:spLocks noGrp="1"/>
          </p:cNvSpPr>
          <p:nvPr>
            <p:ph idx="1"/>
          </p:nvPr>
        </p:nvSpPr>
        <p:spPr/>
        <p:txBody>
          <a:bodyPr/>
          <a:lstStyle/>
          <a:p>
            <a:r>
              <a:rPr lang="en-GB"/>
              <a:t>Created a Mental Health and Disability Strategy Working Group</a:t>
            </a:r>
          </a:p>
          <a:p>
            <a:r>
              <a:rPr lang="en-GB"/>
              <a:t>Ongoing Inclusive Practice Working Group - with senior management</a:t>
            </a:r>
          </a:p>
          <a:p>
            <a:r>
              <a:rPr lang="en-GB"/>
              <a:t>Review action plan within Disability Team each month</a:t>
            </a:r>
          </a:p>
          <a:p>
            <a:r>
              <a:rPr lang="en-GB"/>
              <a:t>Starting to consider actions related to the other touchpoints</a:t>
            </a:r>
          </a:p>
          <a:p>
            <a:r>
              <a:rPr lang="en-GB"/>
              <a:t>Actions built into Disability Advisors &amp; </a:t>
            </a:r>
            <a:r>
              <a:rPr lang="en-GB" err="1"/>
              <a:t>SpLD</a:t>
            </a:r>
            <a:r>
              <a:rPr lang="en-GB"/>
              <a:t> Tutor’s PDRs for 25/26</a:t>
            </a:r>
          </a:p>
          <a:p>
            <a:r>
              <a:rPr lang="en-GB"/>
              <a:t>Creating compulsory training modules informed by DSC &amp; DSUK</a:t>
            </a:r>
          </a:p>
          <a:p>
            <a:r>
              <a:rPr lang="en-GB"/>
              <a:t>London Higher Working Group</a:t>
            </a:r>
          </a:p>
          <a:p>
            <a:r>
              <a:rPr lang="en-GB"/>
              <a:t>Review, review, review!</a:t>
            </a:r>
          </a:p>
          <a:p>
            <a:endParaRPr lang="en-GB"/>
          </a:p>
          <a:p>
            <a:endParaRPr lang="en-GB"/>
          </a:p>
        </p:txBody>
      </p:sp>
    </p:spTree>
    <p:extLst>
      <p:ext uri="{BB962C8B-B14F-4D97-AF65-F5344CB8AC3E}">
        <p14:creationId xmlns:p14="http://schemas.microsoft.com/office/powerpoint/2010/main" val="3862216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BA022-5468-8DB2-24CA-83FE50895940}"/>
              </a:ext>
            </a:extLst>
          </p:cNvPr>
          <p:cNvSpPr>
            <a:spLocks noGrp="1"/>
          </p:cNvSpPr>
          <p:nvPr>
            <p:ph type="title"/>
          </p:nvPr>
        </p:nvSpPr>
        <p:spPr/>
        <p:txBody>
          <a:bodyPr/>
          <a:lstStyle/>
          <a:p>
            <a:r>
              <a:rPr lang="en-GB"/>
              <a:t>Special Interest Group</a:t>
            </a:r>
          </a:p>
        </p:txBody>
      </p:sp>
      <p:sp>
        <p:nvSpPr>
          <p:cNvPr id="3" name="Content Placeholder 2">
            <a:extLst>
              <a:ext uri="{FF2B5EF4-FFF2-40B4-BE49-F238E27FC236}">
                <a16:creationId xmlns:a16="http://schemas.microsoft.com/office/drawing/2014/main" id="{9C8B7E0A-EF08-E40A-000F-1C7DB24DD71D}"/>
              </a:ext>
            </a:extLst>
          </p:cNvPr>
          <p:cNvSpPr>
            <a:spLocks noGrp="1"/>
          </p:cNvSpPr>
          <p:nvPr>
            <p:ph idx="1"/>
          </p:nvPr>
        </p:nvSpPr>
        <p:spPr/>
        <p:txBody>
          <a:bodyPr/>
          <a:lstStyle/>
          <a:p>
            <a:pPr marL="285750" indent="-285750"/>
            <a:r>
              <a:rPr lang="en-GB"/>
              <a:t>Group based around each touchpoint</a:t>
            </a:r>
          </a:p>
          <a:p>
            <a:pPr marL="285750" indent="-285750"/>
            <a:r>
              <a:rPr lang="en-GB"/>
              <a:t>Information sharing:</a:t>
            </a:r>
          </a:p>
          <a:p>
            <a:pPr marL="0" indent="0">
              <a:buNone/>
            </a:pPr>
            <a:r>
              <a:rPr lang="en-GB"/>
              <a:t>Creating a best practice guide</a:t>
            </a:r>
          </a:p>
          <a:p>
            <a:pPr marL="0" indent="0">
              <a:buNone/>
            </a:pPr>
            <a:r>
              <a:rPr lang="en-GB"/>
              <a:t>12 institutions contributed</a:t>
            </a:r>
          </a:p>
          <a:p>
            <a:pPr marL="0" indent="0">
              <a:buNone/>
            </a:pPr>
            <a:r>
              <a:rPr lang="en-GB"/>
              <a:t>Surveyed the sector through NADP, 22 responses</a:t>
            </a:r>
          </a:p>
          <a:p>
            <a:pPr marL="0" indent="0">
              <a:buNone/>
            </a:pPr>
            <a:r>
              <a:rPr lang="en-GB"/>
              <a:t>Case studies around each precept</a:t>
            </a:r>
          </a:p>
          <a:p>
            <a:pPr marL="0" indent="0">
              <a:buNone/>
            </a:pPr>
            <a:r>
              <a:rPr lang="en-GB"/>
              <a:t>Approval by Group in August</a:t>
            </a:r>
          </a:p>
          <a:p>
            <a:pPr marL="0" indent="0">
              <a:buNone/>
            </a:pPr>
            <a:r>
              <a:rPr lang="en-GB"/>
              <a:t>To be shared with wider sector</a:t>
            </a:r>
          </a:p>
          <a:p>
            <a:endParaRPr lang="en-GB"/>
          </a:p>
        </p:txBody>
      </p:sp>
    </p:spTree>
    <p:extLst>
      <p:ext uri="{BB962C8B-B14F-4D97-AF65-F5344CB8AC3E}">
        <p14:creationId xmlns:p14="http://schemas.microsoft.com/office/powerpoint/2010/main" val="2416500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D34A0F-96EE-95CA-F869-BE2DA9A6823F}"/>
              </a:ext>
            </a:extLst>
          </p:cNvPr>
          <p:cNvSpPr>
            <a:spLocks noGrp="1"/>
          </p:cNvSpPr>
          <p:nvPr>
            <p:ph type="body" sz="half" idx="2"/>
          </p:nvPr>
        </p:nvSpPr>
        <p:spPr/>
        <p:txBody>
          <a:bodyPr>
            <a:normAutofit/>
          </a:bodyPr>
          <a:lstStyle/>
          <a:p>
            <a:r>
              <a:rPr lang="en-GB" sz="2800">
                <a:hlinkClick r:id="rId2">
                  <a:extLst>
                    <a:ext uri="{A12FA001-AC4F-418D-AE19-62706E023703}">
                      <ahyp:hlinkClr xmlns:ahyp="http://schemas.microsoft.com/office/drawing/2018/hyperlinkcolor" val="tx"/>
                    </a:ext>
                  </a:extLst>
                </a:hlinkClick>
              </a:rPr>
              <a:t>Howsonl2@lsbu.ac.uk</a:t>
            </a:r>
            <a:endParaRPr lang="en-GB" sz="2800"/>
          </a:p>
          <a:p>
            <a:endParaRPr lang="en-GB" sz="2800"/>
          </a:p>
          <a:p>
            <a:r>
              <a:rPr lang="en-GB" sz="2800">
                <a:hlinkClick r:id="rId3">
                  <a:extLst>
                    <a:ext uri="{A12FA001-AC4F-418D-AE19-62706E023703}">
                      <ahyp:hlinkClr xmlns:ahyp="http://schemas.microsoft.com/office/drawing/2018/hyperlinkcolor" val="tx"/>
                    </a:ext>
                  </a:extLst>
                </a:hlinkClick>
              </a:rPr>
              <a:t>Jonathanthompson@lsbu.ac.uk</a:t>
            </a:r>
            <a:endParaRPr lang="en-GB" sz="2800"/>
          </a:p>
          <a:p>
            <a:endParaRPr lang="en-GB" sz="2800"/>
          </a:p>
          <a:p>
            <a:r>
              <a:rPr lang="en-GB" sz="2800">
                <a:hlinkClick r:id="rId4">
                  <a:extLst>
                    <a:ext uri="{A12FA001-AC4F-418D-AE19-62706E023703}">
                      <ahyp:hlinkClr xmlns:ahyp="http://schemas.microsoft.com/office/drawing/2018/hyperlinkcolor" val="tx"/>
                    </a:ext>
                  </a:extLst>
                </a:hlinkClick>
              </a:rPr>
              <a:t>Phoebe.cleary@lsbu.ac.uk</a:t>
            </a:r>
            <a:endParaRPr lang="en-GB" sz="2800"/>
          </a:p>
          <a:p>
            <a:endParaRPr lang="en-GB" sz="2800"/>
          </a:p>
        </p:txBody>
      </p:sp>
      <p:sp>
        <p:nvSpPr>
          <p:cNvPr id="3" name="Title 2">
            <a:extLst>
              <a:ext uri="{FF2B5EF4-FFF2-40B4-BE49-F238E27FC236}">
                <a16:creationId xmlns:a16="http://schemas.microsoft.com/office/drawing/2014/main" id="{6B5A6FB3-9FD5-B783-911B-36FFA7F591C0}"/>
              </a:ext>
            </a:extLst>
          </p:cNvPr>
          <p:cNvSpPr>
            <a:spLocks noGrp="1"/>
          </p:cNvSpPr>
          <p:nvPr>
            <p:ph type="title"/>
          </p:nvPr>
        </p:nvSpPr>
        <p:spPr/>
        <p:txBody>
          <a:bodyPr/>
          <a:lstStyle/>
          <a:p>
            <a:r>
              <a:rPr lang="en-GB"/>
              <a:t>Contact details</a:t>
            </a:r>
            <a:br>
              <a:rPr lang="en-GB"/>
            </a:br>
            <a:endParaRPr lang="en-GB"/>
          </a:p>
        </p:txBody>
      </p:sp>
      <p:pic>
        <p:nvPicPr>
          <p:cNvPr id="4" name="Picture 3">
            <a:extLst>
              <a:ext uri="{FF2B5EF4-FFF2-40B4-BE49-F238E27FC236}">
                <a16:creationId xmlns:a16="http://schemas.microsoft.com/office/drawing/2014/main" id="{7F6215CC-C47D-22EC-0D95-A464F5352EB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35526" y="4882944"/>
            <a:ext cx="1680087" cy="1680087"/>
          </a:xfrm>
          <a:prstGeom prst="rect">
            <a:avLst/>
          </a:prstGeom>
        </p:spPr>
      </p:pic>
    </p:spTree>
    <p:extLst>
      <p:ext uri="{BB962C8B-B14F-4D97-AF65-F5344CB8AC3E}">
        <p14:creationId xmlns:p14="http://schemas.microsoft.com/office/powerpoint/2010/main" val="2909762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46AAEF-EB66-D33C-2E94-C08C647C7D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230426-8522-01C5-BC1E-59D2235AEB31}"/>
              </a:ext>
            </a:extLst>
          </p:cNvPr>
          <p:cNvSpPr>
            <a:spLocks noGrp="1"/>
          </p:cNvSpPr>
          <p:nvPr>
            <p:ph type="ctrTitle"/>
          </p:nvPr>
        </p:nvSpPr>
        <p:spPr>
          <a:xfrm>
            <a:off x="1134213" y="2263571"/>
            <a:ext cx="9518392" cy="1484406"/>
          </a:xfrm>
        </p:spPr>
        <p:txBody>
          <a:bodyPr anchor="ctr">
            <a:normAutofit/>
          </a:bodyPr>
          <a:lstStyle/>
          <a:p>
            <a:pPr algn="ctr"/>
            <a:r>
              <a:rPr lang="en-GB" sz="4700"/>
              <a:t>University of Greenwhich</a:t>
            </a:r>
          </a:p>
        </p:txBody>
      </p:sp>
      <p:pic>
        <p:nvPicPr>
          <p:cNvPr id="5" name="Picture 4" descr="University of Greenwich logo">
            <a:extLst>
              <a:ext uri="{FF2B5EF4-FFF2-40B4-BE49-F238E27FC236}">
                <a16:creationId xmlns:a16="http://schemas.microsoft.com/office/drawing/2014/main" id="{ECEBD729-0CD7-4EAA-29FC-101BC6818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88" y="5431354"/>
            <a:ext cx="2746254" cy="1002794"/>
          </a:xfrm>
          <a:prstGeom prst="rect">
            <a:avLst/>
          </a:prstGeom>
        </p:spPr>
      </p:pic>
    </p:spTree>
    <p:extLst>
      <p:ext uri="{BB962C8B-B14F-4D97-AF65-F5344CB8AC3E}">
        <p14:creationId xmlns:p14="http://schemas.microsoft.com/office/powerpoint/2010/main" val="1532540505"/>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CE0B8-AD90-724A-9D2E-F2ABC98D14C7}"/>
              </a:ext>
            </a:extLst>
          </p:cNvPr>
          <p:cNvSpPr>
            <a:spLocks noGrp="1"/>
          </p:cNvSpPr>
          <p:nvPr>
            <p:ph type="title"/>
          </p:nvPr>
        </p:nvSpPr>
        <p:spPr>
          <a:xfrm>
            <a:off x="698500" y="789430"/>
            <a:ext cx="11341100" cy="1400175"/>
          </a:xfrm>
        </p:spPr>
        <p:txBody>
          <a:bodyPr/>
          <a:lstStyle/>
          <a:p>
            <a:r>
              <a:rPr lang="en-US" sz="6000" b="0"/>
              <a:t>DSC The Commitment: Publishing Action Plan</a:t>
            </a:r>
          </a:p>
        </p:txBody>
      </p:sp>
      <p:sp>
        <p:nvSpPr>
          <p:cNvPr id="3" name="Text Placeholder 2">
            <a:extLst>
              <a:ext uri="{FF2B5EF4-FFF2-40B4-BE49-F238E27FC236}">
                <a16:creationId xmlns:a16="http://schemas.microsoft.com/office/drawing/2014/main" id="{E7864EF0-5834-6E47-B37C-1C546399F347}"/>
              </a:ext>
            </a:extLst>
          </p:cNvPr>
          <p:cNvSpPr>
            <a:spLocks noGrp="1"/>
          </p:cNvSpPr>
          <p:nvPr>
            <p:ph type="body" idx="1"/>
          </p:nvPr>
        </p:nvSpPr>
        <p:spPr>
          <a:xfrm>
            <a:off x="886070" y="2712179"/>
            <a:ext cx="9511645" cy="587868"/>
          </a:xfrm>
        </p:spPr>
        <p:txBody>
          <a:bodyPr/>
          <a:lstStyle/>
          <a:p>
            <a:endParaRPr lang="en-GB" sz="3600"/>
          </a:p>
          <a:p>
            <a:r>
              <a:rPr lang="en-GB" sz="3600"/>
              <a:t>Shapna Compton</a:t>
            </a:r>
          </a:p>
          <a:p>
            <a:r>
              <a:rPr lang="en-GB" sz="3600"/>
              <a:t>#EducationWithoutBoundaries</a:t>
            </a:r>
          </a:p>
          <a:p>
            <a:r>
              <a:rPr lang="en-GB" sz="3600"/>
              <a:t>wellbeing@gre.ac.uk</a:t>
            </a:r>
          </a:p>
          <a:p>
            <a:endParaRPr lang="en-GB" sz="3600"/>
          </a:p>
          <a:p>
            <a:pPr lvl="1"/>
            <a:endParaRPr lang="en-US" sz="3600"/>
          </a:p>
          <a:p>
            <a:pPr lvl="1"/>
            <a:endParaRPr lang="en-US" sz="3600"/>
          </a:p>
        </p:txBody>
      </p:sp>
    </p:spTree>
    <p:extLst>
      <p:ext uri="{BB962C8B-B14F-4D97-AF65-F5344CB8AC3E}">
        <p14:creationId xmlns:p14="http://schemas.microsoft.com/office/powerpoint/2010/main" val="2894964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circle with white text and a check mark. DSC The Commitment Action plan published logo">
            <a:extLst>
              <a:ext uri="{FF2B5EF4-FFF2-40B4-BE49-F238E27FC236}">
                <a16:creationId xmlns:a16="http://schemas.microsoft.com/office/drawing/2014/main" id="{FA6C9E85-47F7-2E7A-DAA0-20654E8B0E2B}"/>
              </a:ext>
            </a:extLst>
          </p:cNvPr>
          <p:cNvPicPr>
            <a:picLocks noChangeAspect="1"/>
          </p:cNvPicPr>
          <p:nvPr/>
        </p:nvPicPr>
        <p:blipFill>
          <a:blip r:embed="rId2"/>
          <a:stretch>
            <a:fillRect/>
          </a:stretch>
        </p:blipFill>
        <p:spPr>
          <a:xfrm>
            <a:off x="1491762" y="1219199"/>
            <a:ext cx="4116753" cy="4116753"/>
          </a:xfrm>
          <a:prstGeom prst="rect">
            <a:avLst/>
          </a:prstGeom>
        </p:spPr>
      </p:pic>
      <p:sp>
        <p:nvSpPr>
          <p:cNvPr id="8" name="Text Placeholder 2">
            <a:extLst>
              <a:ext uri="{FF2B5EF4-FFF2-40B4-BE49-F238E27FC236}">
                <a16:creationId xmlns:a16="http://schemas.microsoft.com/office/drawing/2014/main" id="{BEDD482C-1A83-F291-A4C3-273DE8FE23B9}"/>
              </a:ext>
            </a:extLst>
          </p:cNvPr>
          <p:cNvSpPr>
            <a:spLocks noGrp="1"/>
          </p:cNvSpPr>
          <p:nvPr>
            <p:ph type="title" idx="4294967295"/>
          </p:nvPr>
        </p:nvSpPr>
        <p:spPr>
          <a:xfrm>
            <a:off x="6834188" y="1219200"/>
            <a:ext cx="4116387" cy="5873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6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6000" b="0" i="0" u="none" strike="noStrike" kern="1200" cap="none" spc="0" normalizeH="0" baseline="0" noProof="0" dirty="0">
                <a:ln>
                  <a:noFill/>
                </a:ln>
                <a:solidFill>
                  <a:srgbClr val="3ADDC2"/>
                </a:solidFill>
                <a:effectLst/>
                <a:uLnTx/>
                <a:uFillTx/>
                <a:latin typeface="Arial" panose="020B0604020202020204" pitchFamily="34" charset="0"/>
                <a:ea typeface="COOPERHEWITT-SEMIBOLD" pitchFamily="2" charset="77"/>
                <a:cs typeface="Arial" panose="020B0604020202020204" pitchFamily="34" charset="0"/>
              </a:rPr>
              <a:t>Sector Leading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6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6000" b="0" i="0" u="none" strike="noStrike" kern="1200" cap="none" spc="0" normalizeH="0" baseline="0" noProof="0" dirty="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6000" b="0" i="0" u="none" strike="noStrike" kern="1200" cap="none" spc="0" normalizeH="0" baseline="0" noProof="0" dirty="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656077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19024-6EC6-9B5C-985F-32B8F488D6D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7DA1494-DFA0-DE31-E7C4-5CCB1B6BB7B1}"/>
              </a:ext>
            </a:extLst>
          </p:cNvPr>
          <p:cNvSpPr>
            <a:spLocks noGrp="1"/>
          </p:cNvSpPr>
          <p:nvPr>
            <p:ph type="title"/>
          </p:nvPr>
        </p:nvSpPr>
        <p:spPr>
          <a:xfrm>
            <a:off x="425450" y="476250"/>
            <a:ext cx="2797252" cy="906501"/>
          </a:xfrm>
        </p:spPr>
        <p:txBody>
          <a:bodyPr/>
          <a:lstStyle/>
          <a:p>
            <a:r>
              <a:rPr lang="en-GB" sz="4000" b="0"/>
              <a:t>University</a:t>
            </a:r>
            <a:br>
              <a:rPr lang="en-GB" sz="4000" b="0"/>
            </a:br>
            <a:r>
              <a:rPr lang="en-GB" sz="4000" b="0"/>
              <a:t>of Greenwich</a:t>
            </a:r>
            <a:br>
              <a:rPr lang="en-GB" sz="4000" b="0"/>
            </a:br>
            <a:r>
              <a:rPr lang="en-GB" sz="4000" b="0"/>
              <a:t>Journey</a:t>
            </a:r>
          </a:p>
        </p:txBody>
      </p:sp>
      <p:graphicFrame>
        <p:nvGraphicFramePr>
          <p:cNvPr id="5" name="Diagram 4" descr="May 2023&#10;DSC Working group re-engagement&#10;VC Champion&#10;Mapping Process&#10;The Delivery Plan&#10;Disabled Students Network&#10;Student Union&#10;Publication&#10;DSC Working Group: Implementation&#10;">
            <a:extLst>
              <a:ext uri="{FF2B5EF4-FFF2-40B4-BE49-F238E27FC236}">
                <a16:creationId xmlns:a16="http://schemas.microsoft.com/office/drawing/2014/main" id="{754EE5C6-9F36-E96D-95B3-B66F748D356D}"/>
              </a:ext>
            </a:extLst>
          </p:cNvPr>
          <p:cNvGraphicFramePr/>
          <p:nvPr>
            <p:extLst>
              <p:ext uri="{D42A27DB-BD31-4B8C-83A1-F6EECF244321}">
                <p14:modId xmlns:p14="http://schemas.microsoft.com/office/powerpoint/2010/main" val="599514659"/>
              </p:ext>
            </p:extLst>
          </p:nvPr>
        </p:nvGraphicFramePr>
        <p:xfrm>
          <a:off x="3474427" y="41763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57615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5E1E3-CF4E-9701-9223-CB06C637871C}"/>
            </a:ext>
          </a:extLst>
        </p:cNvPr>
        <p:cNvGrpSpPr/>
        <p:nvPr/>
      </p:nvGrpSpPr>
      <p:grpSpPr>
        <a:xfrm>
          <a:off x="0" y="0"/>
          <a:ext cx="0" cy="0"/>
          <a:chOff x="0" y="0"/>
          <a:chExt cx="0" cy="0"/>
        </a:xfrm>
      </p:grpSpPr>
      <p:sp>
        <p:nvSpPr>
          <p:cNvPr id="8" name="Text Placeholder 2">
            <a:extLst>
              <a:ext uri="{FF2B5EF4-FFF2-40B4-BE49-F238E27FC236}">
                <a16:creationId xmlns:a16="http://schemas.microsoft.com/office/drawing/2014/main" id="{BC6F5588-00B0-2DC3-9C70-AEE84D113421}"/>
              </a:ext>
            </a:extLst>
          </p:cNvPr>
          <p:cNvSpPr>
            <a:spLocks noGrp="1"/>
          </p:cNvSpPr>
          <p:nvPr>
            <p:ph type="title" idx="4294967295"/>
          </p:nvPr>
        </p:nvSpPr>
        <p:spPr>
          <a:xfrm>
            <a:off x="762000" y="598488"/>
            <a:ext cx="6986588" cy="11303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6000" b="0" i="0" u="none" strike="noStrike" kern="1200" cap="none" spc="0" normalizeH="0" baseline="0" noProof="0" dirty="0">
                <a:ln>
                  <a:noFill/>
                </a:ln>
                <a:solidFill>
                  <a:srgbClr val="3ADDC2"/>
                </a:solidFill>
                <a:effectLst/>
                <a:uLnTx/>
                <a:uFillTx/>
                <a:latin typeface="Arial" panose="020B0604020202020204" pitchFamily="34" charset="0"/>
                <a:ea typeface="COOPERHEWITT-SEMIBOLD" pitchFamily="2" charset="77"/>
                <a:cs typeface="Arial" panose="020B0604020202020204" pitchFamily="34" charset="0"/>
              </a:rPr>
              <a:t>Action Plan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6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6000" b="0" i="0" u="none" strike="noStrike" kern="1200" cap="none" spc="0" normalizeH="0" baseline="0" noProof="0" dirty="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6000" b="0" i="0" u="none" strike="noStrike" kern="1200" cap="none" spc="0" normalizeH="0" baseline="0" noProof="0" dirty="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pic>
        <p:nvPicPr>
          <p:cNvPr id="3" name="Picture 2" descr="university of Greenwich action plan publication page">
            <a:extLst>
              <a:ext uri="{FF2B5EF4-FFF2-40B4-BE49-F238E27FC236}">
                <a16:creationId xmlns:a16="http://schemas.microsoft.com/office/drawing/2014/main" id="{973B2319-F81A-BB60-412B-7907EAD9FDC8}"/>
              </a:ext>
            </a:extLst>
          </p:cNvPr>
          <p:cNvPicPr>
            <a:picLocks noChangeAspect="1"/>
          </p:cNvPicPr>
          <p:nvPr/>
        </p:nvPicPr>
        <p:blipFill>
          <a:blip r:embed="rId3"/>
          <a:stretch>
            <a:fillRect/>
          </a:stretch>
        </p:blipFill>
        <p:spPr>
          <a:xfrm>
            <a:off x="555124" y="1641229"/>
            <a:ext cx="5540876" cy="3786555"/>
          </a:xfrm>
          <a:prstGeom prst="rect">
            <a:avLst/>
          </a:prstGeom>
          <a:effectLst>
            <a:softEdge rad="127000"/>
          </a:effectLst>
        </p:spPr>
      </p:pic>
      <p:sp>
        <p:nvSpPr>
          <p:cNvPr id="4" name="TextBox 3">
            <a:extLst>
              <a:ext uri="{FF2B5EF4-FFF2-40B4-BE49-F238E27FC236}">
                <a16:creationId xmlns:a16="http://schemas.microsoft.com/office/drawing/2014/main" id="{7FCCB4A9-4ECE-CAA6-217C-30D093263582}"/>
              </a:ext>
            </a:extLst>
          </p:cNvPr>
          <p:cNvSpPr txBox="1"/>
          <p:nvPr/>
        </p:nvSpPr>
        <p:spPr>
          <a:xfrm>
            <a:off x="6658708" y="1729154"/>
            <a:ext cx="6553200" cy="286232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6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Overall: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5 touchpoints, 43 objectives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6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We have: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9 objectives</a:t>
            </a:r>
            <a:endParaRPr kumimoji="0" lang="en-GB"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7790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8184C-FB7E-C00F-2DFD-278672D15E8D}"/>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F460E6FA-6090-F1B3-9211-C48814E1BF52}"/>
              </a:ext>
            </a:extLst>
          </p:cNvPr>
          <p:cNvSpPr txBox="1">
            <a:spLocks noGrp="1"/>
          </p:cNvSpPr>
          <p:nvPr>
            <p:ph type="title" idx="4294967295"/>
          </p:nvPr>
        </p:nvSpPr>
        <p:spPr>
          <a:xfrm>
            <a:off x="855781" y="386861"/>
            <a:ext cx="8721972" cy="113127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6000" b="0" i="0" u="none" strike="noStrike" kern="1200" cap="none" spc="0" normalizeH="0" baseline="0" noProof="0" dirty="0">
                <a:ln>
                  <a:noFill/>
                </a:ln>
                <a:solidFill>
                  <a:srgbClr val="3ADDC2"/>
                </a:solidFill>
                <a:effectLst/>
                <a:uLnTx/>
                <a:uFillTx/>
                <a:latin typeface="Arial" panose="020B0604020202020204" pitchFamily="34" charset="0"/>
                <a:ea typeface="COOPERHEWITT-SEMIBOLD" pitchFamily="2" charset="77"/>
                <a:cs typeface="Arial" panose="020B0604020202020204" pitchFamily="34" charset="0"/>
              </a:rPr>
              <a:t>Communication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6000" b="0" i="0" u="none" strike="noStrike" kern="1200" cap="none" spc="0" normalizeH="0" baseline="0" noProof="0" dirty="0">
              <a:ln>
                <a:noFill/>
              </a:ln>
              <a:solidFill>
                <a:srgbClr val="3ADDC2"/>
              </a:solidFill>
              <a:effectLst/>
              <a:uLnTx/>
              <a:uFillTx/>
              <a:latin typeface="Arial" panose="020B0604020202020204" pitchFamily="34" charset="0"/>
              <a:ea typeface="COOPERHEWITT-SEMIBOLD" pitchFamily="2" charset="77"/>
              <a:cs typeface="Arial" panose="020B0604020202020204" pitchFamily="34" charset="0"/>
              <a:hlinkClick r:id="rId2"/>
            </a:endParaRPr>
          </a:p>
        </p:txBody>
      </p:sp>
      <p:sp>
        <p:nvSpPr>
          <p:cNvPr id="5" name="TextBox 4">
            <a:extLst>
              <a:ext uri="{FF2B5EF4-FFF2-40B4-BE49-F238E27FC236}">
                <a16:creationId xmlns:a16="http://schemas.microsoft.com/office/drawing/2014/main" id="{6D18C781-F887-7A01-4C47-9E9DB9896780}"/>
              </a:ext>
            </a:extLst>
          </p:cNvPr>
          <p:cNvSpPr txBox="1"/>
          <p:nvPr/>
        </p:nvSpPr>
        <p:spPr>
          <a:xfrm>
            <a:off x="855781" y="1606062"/>
            <a:ext cx="8839200" cy="42678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prstClr val="black"/>
                </a:solidFill>
                <a:effectLst/>
                <a:uLnTx/>
                <a:uFillTx/>
                <a:latin typeface="Calibri" panose="020F0502020204030204"/>
                <a:ea typeface="+mn-ea"/>
                <a:cs typeface="+mn-cs"/>
                <a:hlinkClick r:id="rId2"/>
              </a:rPr>
              <a:t>Webpage</a:t>
            </a:r>
            <a:endParaRPr kumimoji="0" lang="en-GB" sz="4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1" indent="0" algn="l" defTabSz="914400" rtl="0" eaLnBrk="1" fontAlgn="auto" latinLnBrk="0" hangingPunct="1">
              <a:lnSpc>
                <a:spcPct val="100000"/>
              </a:lnSpc>
              <a:spcBef>
                <a:spcPts val="1000"/>
              </a:spcBef>
              <a:spcAft>
                <a:spcPts val="0"/>
              </a:spcAft>
              <a:buClrTx/>
              <a:buSzTx/>
              <a:buFontTx/>
              <a:buNone/>
              <a:tabLst/>
              <a:defRPr/>
            </a:pPr>
            <a:r>
              <a:rPr kumimoji="0" lang="en-GB" sz="44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VC Newsletter</a:t>
            </a:r>
          </a:p>
          <a:p>
            <a:pPr marL="0" marR="0" lvl="1" indent="0" algn="l" defTabSz="914400" rtl="0" eaLnBrk="1" fontAlgn="auto" latinLnBrk="0" hangingPunct="1">
              <a:lnSpc>
                <a:spcPct val="100000"/>
              </a:lnSpc>
              <a:spcBef>
                <a:spcPts val="1000"/>
              </a:spcBef>
              <a:spcAft>
                <a:spcPts val="0"/>
              </a:spcAft>
              <a:buClrTx/>
              <a:buSzTx/>
              <a:buFontTx/>
              <a:buNone/>
              <a:tabLst/>
              <a:defRPr/>
            </a:pPr>
            <a:r>
              <a:rPr kumimoji="0" lang="en-GB" sz="44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Internal Comms</a:t>
            </a:r>
          </a:p>
          <a:p>
            <a:pPr marL="0" marR="0" lvl="1" indent="0" algn="l" defTabSz="914400" rtl="0" eaLnBrk="1" fontAlgn="auto" latinLnBrk="0" hangingPunct="1">
              <a:lnSpc>
                <a:spcPct val="100000"/>
              </a:lnSpc>
              <a:spcBef>
                <a:spcPts val="1000"/>
              </a:spcBef>
              <a:spcAft>
                <a:spcPts val="0"/>
              </a:spcAft>
              <a:buClrTx/>
              <a:buSzTx/>
              <a:buFontTx/>
              <a:buNone/>
              <a:tabLst/>
              <a:defRPr/>
            </a:pPr>
            <a:r>
              <a:rPr kumimoji="0" lang="en-GB" sz="44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External Events</a:t>
            </a:r>
          </a:p>
          <a:p>
            <a:pPr marL="0" marR="0" lvl="1" indent="0" algn="l" defTabSz="914400" rtl="0" eaLnBrk="1" fontAlgn="auto" latinLnBrk="0" hangingPunct="1">
              <a:lnSpc>
                <a:spcPct val="100000"/>
              </a:lnSpc>
              <a:spcBef>
                <a:spcPts val="1000"/>
              </a:spcBef>
              <a:spcAft>
                <a:spcPts val="0"/>
              </a:spcAft>
              <a:buClrTx/>
              <a:buSzTx/>
              <a:buFontTx/>
              <a:buNone/>
              <a:tabLst/>
              <a:defRPr/>
            </a:pPr>
            <a:r>
              <a:rPr kumimoji="0" lang="en-GB" sz="44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VC Special Recognition</a:t>
            </a:r>
            <a:endParaRPr kumimoji="0" lang="en-US" sz="44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descr="VC newsletter">
            <a:extLst>
              <a:ext uri="{FF2B5EF4-FFF2-40B4-BE49-F238E27FC236}">
                <a16:creationId xmlns:a16="http://schemas.microsoft.com/office/drawing/2014/main" id="{8380777C-9AC9-C8B3-CBBF-0ACFE4898C67}"/>
              </a:ext>
            </a:extLst>
          </p:cNvPr>
          <p:cNvPicPr>
            <a:picLocks noChangeAspect="1"/>
          </p:cNvPicPr>
          <p:nvPr/>
        </p:nvPicPr>
        <p:blipFill>
          <a:blip r:embed="rId3"/>
          <a:stretch>
            <a:fillRect/>
          </a:stretch>
        </p:blipFill>
        <p:spPr>
          <a:xfrm>
            <a:off x="7510245" y="1098937"/>
            <a:ext cx="2067508" cy="4774960"/>
          </a:xfrm>
          <a:prstGeom prst="rect">
            <a:avLst/>
          </a:prstGeom>
          <a:effectLst>
            <a:softEdge rad="12700"/>
          </a:effectLst>
        </p:spPr>
      </p:pic>
    </p:spTree>
    <p:extLst>
      <p:ext uri="{BB962C8B-B14F-4D97-AF65-F5344CB8AC3E}">
        <p14:creationId xmlns:p14="http://schemas.microsoft.com/office/powerpoint/2010/main" val="837107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3F614-D6E2-DFC7-CD03-63E24CE72C06}"/>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B125E08F-DBC5-B103-8A3A-7E553631C882}"/>
              </a:ext>
            </a:extLst>
          </p:cNvPr>
          <p:cNvSpPr txBox="1">
            <a:spLocks noGrp="1"/>
          </p:cNvSpPr>
          <p:nvPr>
            <p:ph type="title" idx="4294967295"/>
          </p:nvPr>
        </p:nvSpPr>
        <p:spPr>
          <a:xfrm>
            <a:off x="726828" y="492368"/>
            <a:ext cx="6986956" cy="113127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6000" b="0" i="0" u="none" strike="noStrike" kern="1200" cap="none" spc="0" normalizeH="0" baseline="0" noProof="0" dirty="0">
                <a:ln>
                  <a:noFill/>
                </a:ln>
                <a:solidFill>
                  <a:srgbClr val="3ADDC2"/>
                </a:solidFill>
                <a:effectLst/>
                <a:uLnTx/>
                <a:uFillTx/>
                <a:latin typeface="Arial" panose="020B0604020202020204" pitchFamily="34" charset="0"/>
                <a:ea typeface="COOPERHEWITT-SEMIBOLD" pitchFamily="2" charset="77"/>
                <a:cs typeface="Arial" panose="020B0604020202020204" pitchFamily="34" charset="0"/>
              </a:rPr>
              <a:t>Next steps</a:t>
            </a:r>
            <a:endParaRPr kumimoji="0" lang="en-GB" sz="6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60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60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E194D0B9-535C-269E-7610-9D0CBD523887}"/>
              </a:ext>
            </a:extLst>
          </p:cNvPr>
          <p:cNvSpPr txBox="1"/>
          <p:nvPr/>
        </p:nvSpPr>
        <p:spPr>
          <a:xfrm>
            <a:off x="726828" y="1400908"/>
            <a:ext cx="9015049" cy="48320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Implementation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	Curriculum Shape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	EC refinement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	Working With SLM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	STAART and Careers Team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Monitoring – working group and DSN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srgbClr val="3ADDC2"/>
                </a:solidFill>
                <a:effectLst/>
                <a:uLnTx/>
                <a:uFillTx/>
                <a:latin typeface="Calibri" panose="020F0502020204030204"/>
                <a:ea typeface="COOPERHEWITT-SEMIBOLD" pitchFamily="2" charset="77"/>
                <a:cs typeface="+mn-cs"/>
              </a:rPr>
              <a:t>Impact</a:t>
            </a:r>
          </a:p>
        </p:txBody>
      </p:sp>
      <p:pic>
        <p:nvPicPr>
          <p:cNvPr id="5" name="Picture 4" descr="a man wearing a hat and women sitting in Greenwich park overlooking campus">
            <a:extLst>
              <a:ext uri="{FF2B5EF4-FFF2-40B4-BE49-F238E27FC236}">
                <a16:creationId xmlns:a16="http://schemas.microsoft.com/office/drawing/2014/main" id="{0D9DB8CC-305D-92B6-A816-22A61F4D3873}"/>
              </a:ext>
            </a:extLst>
          </p:cNvPr>
          <p:cNvPicPr>
            <a:picLocks noChangeAspect="1"/>
          </p:cNvPicPr>
          <p:nvPr/>
        </p:nvPicPr>
        <p:blipFill>
          <a:blip r:embed="rId2"/>
          <a:stretch>
            <a:fillRect/>
          </a:stretch>
        </p:blipFill>
        <p:spPr>
          <a:xfrm>
            <a:off x="7977467" y="443993"/>
            <a:ext cx="3358748" cy="2985007"/>
          </a:xfrm>
          <a:prstGeom prst="rect">
            <a:avLst/>
          </a:prstGeom>
          <a:effectLst>
            <a:softEdge rad="127000"/>
          </a:effectLst>
        </p:spPr>
      </p:pic>
    </p:spTree>
    <p:extLst>
      <p:ext uri="{BB962C8B-B14F-4D97-AF65-F5344CB8AC3E}">
        <p14:creationId xmlns:p14="http://schemas.microsoft.com/office/powerpoint/2010/main" val="15685173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D069E-4432-F31B-F71C-CBCE52CD11F5}"/>
            </a:ext>
          </a:extLst>
        </p:cNvPr>
        <p:cNvGrpSpPr/>
        <p:nvPr/>
      </p:nvGrpSpPr>
      <p:grpSpPr>
        <a:xfrm>
          <a:off x="0" y="0"/>
          <a:ext cx="0" cy="0"/>
          <a:chOff x="0" y="0"/>
          <a:chExt cx="0" cy="0"/>
        </a:xfrm>
      </p:grpSpPr>
      <p:sp>
        <p:nvSpPr>
          <p:cNvPr id="8" name="Text Placeholder 2">
            <a:extLst>
              <a:ext uri="{FF2B5EF4-FFF2-40B4-BE49-F238E27FC236}">
                <a16:creationId xmlns:a16="http://schemas.microsoft.com/office/drawing/2014/main" id="{D958B46A-0114-8E62-3205-06D0A3FDC7F4}"/>
              </a:ext>
            </a:extLst>
          </p:cNvPr>
          <p:cNvSpPr>
            <a:spLocks noGrp="1"/>
          </p:cNvSpPr>
          <p:nvPr>
            <p:ph type="title" idx="4294967295"/>
          </p:nvPr>
        </p:nvSpPr>
        <p:spPr>
          <a:xfrm>
            <a:off x="738188" y="-293688"/>
            <a:ext cx="4116387" cy="58737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6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6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Sign up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6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6000" b="0" i="0" u="none" strike="noStrike" kern="1200" cap="none" spc="0" normalizeH="0" baseline="0" noProof="0" dirty="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6000" b="0" i="0" u="none" strike="noStrike" kern="1200" cap="none" spc="0" normalizeH="0" baseline="0" noProof="0" dirty="0">
              <a:ln>
                <a:noFill/>
              </a:ln>
              <a:solidFill>
                <a:schemeClr val="tx1">
                  <a:tint val="75000"/>
                </a:schemeClr>
              </a:solidFill>
              <a:effectLst/>
              <a:uLnTx/>
              <a:uFillTx/>
              <a:latin typeface="Arial" panose="020B0604020202020204" pitchFamily="34" charset="0"/>
              <a:ea typeface="+mn-ea"/>
              <a:cs typeface="Arial" panose="020B0604020202020204" pitchFamily="34" charset="0"/>
            </a:endParaRPr>
          </a:p>
        </p:txBody>
      </p:sp>
      <p:pic>
        <p:nvPicPr>
          <p:cNvPr id="3" name="Picture 2" descr="A blue circle with white text and a hand holding a heart DSC The Commitment signed up logo">
            <a:extLst>
              <a:ext uri="{FF2B5EF4-FFF2-40B4-BE49-F238E27FC236}">
                <a16:creationId xmlns:a16="http://schemas.microsoft.com/office/drawing/2014/main" id="{1CD3178D-1D9B-C883-AE9C-C5B5BFF32912}"/>
              </a:ext>
            </a:extLst>
          </p:cNvPr>
          <p:cNvPicPr>
            <a:picLocks noChangeAspect="1"/>
          </p:cNvPicPr>
          <p:nvPr/>
        </p:nvPicPr>
        <p:blipFill>
          <a:blip r:embed="rId2"/>
          <a:stretch>
            <a:fillRect/>
          </a:stretch>
        </p:blipFill>
        <p:spPr>
          <a:xfrm>
            <a:off x="3593123" y="293934"/>
            <a:ext cx="5644662" cy="5644662"/>
          </a:xfrm>
          <a:prstGeom prst="rect">
            <a:avLst/>
          </a:prstGeom>
        </p:spPr>
      </p:pic>
    </p:spTree>
    <p:extLst>
      <p:ext uri="{BB962C8B-B14F-4D97-AF65-F5344CB8AC3E}">
        <p14:creationId xmlns:p14="http://schemas.microsoft.com/office/powerpoint/2010/main" val="6359663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E2130E-F0D1-386E-242B-8A8B9243E0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1F9C5E-C020-E6D1-FB4A-1BA0FDDAC75F}"/>
              </a:ext>
            </a:extLst>
          </p:cNvPr>
          <p:cNvSpPr>
            <a:spLocks noGrp="1"/>
          </p:cNvSpPr>
          <p:nvPr>
            <p:ph type="ctrTitle"/>
          </p:nvPr>
        </p:nvSpPr>
        <p:spPr>
          <a:xfrm>
            <a:off x="1134213" y="2263571"/>
            <a:ext cx="9518392" cy="1484406"/>
          </a:xfrm>
        </p:spPr>
        <p:txBody>
          <a:bodyPr anchor="ctr">
            <a:normAutofit/>
          </a:bodyPr>
          <a:lstStyle/>
          <a:p>
            <a:pPr algn="ctr"/>
            <a:r>
              <a:rPr lang="en-GB" sz="4700"/>
              <a:t>Break</a:t>
            </a:r>
          </a:p>
        </p:txBody>
      </p:sp>
      <p:pic>
        <p:nvPicPr>
          <p:cNvPr id="5" name="Picture 4" descr="University of Greenwich logo">
            <a:extLst>
              <a:ext uri="{FF2B5EF4-FFF2-40B4-BE49-F238E27FC236}">
                <a16:creationId xmlns:a16="http://schemas.microsoft.com/office/drawing/2014/main" id="{8802573A-E9CA-4DF0-9A98-1869E2AB55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88" y="5431354"/>
            <a:ext cx="2746254" cy="1002794"/>
          </a:xfrm>
          <a:prstGeom prst="rect">
            <a:avLst/>
          </a:prstGeom>
        </p:spPr>
      </p:pic>
    </p:spTree>
    <p:extLst>
      <p:ext uri="{BB962C8B-B14F-4D97-AF65-F5344CB8AC3E}">
        <p14:creationId xmlns:p14="http://schemas.microsoft.com/office/powerpoint/2010/main" val="3601094021"/>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5380D5-FBA1-AE6B-FC50-2F1E760858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8BBB2B-8C88-B4D5-CE9D-4D8989699F1C}"/>
              </a:ext>
            </a:extLst>
          </p:cNvPr>
          <p:cNvSpPr>
            <a:spLocks noGrp="1"/>
          </p:cNvSpPr>
          <p:nvPr>
            <p:ph type="ctrTitle"/>
          </p:nvPr>
        </p:nvSpPr>
        <p:spPr>
          <a:xfrm>
            <a:off x="1134213" y="2263571"/>
            <a:ext cx="9518392" cy="1484406"/>
          </a:xfrm>
        </p:spPr>
        <p:txBody>
          <a:bodyPr anchor="ctr">
            <a:normAutofit/>
          </a:bodyPr>
          <a:lstStyle/>
          <a:p>
            <a:pPr algn="ctr"/>
            <a:r>
              <a:rPr lang="en-GB" sz="4700"/>
              <a:t>University of Brighton</a:t>
            </a:r>
          </a:p>
        </p:txBody>
      </p:sp>
      <p:pic>
        <p:nvPicPr>
          <p:cNvPr id="5" name="Picture 4" descr="University of Greenwich logo">
            <a:extLst>
              <a:ext uri="{FF2B5EF4-FFF2-40B4-BE49-F238E27FC236}">
                <a16:creationId xmlns:a16="http://schemas.microsoft.com/office/drawing/2014/main" id="{323EC05E-0611-20B6-5421-3D43AAA47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88" y="5431354"/>
            <a:ext cx="2746254" cy="1002794"/>
          </a:xfrm>
          <a:prstGeom prst="rect">
            <a:avLst/>
          </a:prstGeom>
        </p:spPr>
      </p:pic>
    </p:spTree>
    <p:extLst>
      <p:ext uri="{BB962C8B-B14F-4D97-AF65-F5344CB8AC3E}">
        <p14:creationId xmlns:p14="http://schemas.microsoft.com/office/powerpoint/2010/main" val="2103384179"/>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D18FC-938B-D220-6A19-85D3CBB89A6E}"/>
              </a:ext>
            </a:extLst>
          </p:cNvPr>
          <p:cNvSpPr>
            <a:spLocks noGrp="1"/>
          </p:cNvSpPr>
          <p:nvPr>
            <p:ph type="ctrTitle"/>
          </p:nvPr>
        </p:nvSpPr>
        <p:spPr>
          <a:xfrm>
            <a:off x="960001" y="1296000"/>
            <a:ext cx="10271999" cy="1440000"/>
          </a:xfrm>
        </p:spPr>
        <p:txBody>
          <a:bodyPr anchor="t">
            <a:normAutofit/>
          </a:bodyPr>
          <a:lstStyle/>
          <a:p>
            <a:r>
              <a:rPr lang="en-GB"/>
              <a:t>Starting our Disabled Student Commitment Journey</a:t>
            </a:r>
          </a:p>
        </p:txBody>
      </p:sp>
      <p:sp>
        <p:nvSpPr>
          <p:cNvPr id="3" name="Subtitle 2">
            <a:extLst>
              <a:ext uri="{FF2B5EF4-FFF2-40B4-BE49-F238E27FC236}">
                <a16:creationId xmlns:a16="http://schemas.microsoft.com/office/drawing/2014/main" id="{797C9EB0-56E0-D778-DC1A-80BD240EA100}"/>
              </a:ext>
            </a:extLst>
          </p:cNvPr>
          <p:cNvSpPr>
            <a:spLocks noGrp="1"/>
          </p:cNvSpPr>
          <p:nvPr>
            <p:ph type="subTitle" idx="1"/>
          </p:nvPr>
        </p:nvSpPr>
        <p:spPr>
          <a:xfrm>
            <a:off x="959999" y="3104924"/>
            <a:ext cx="10271999" cy="2142149"/>
          </a:xfrm>
        </p:spPr>
        <p:txBody>
          <a:bodyPr vert="horz" lIns="91440" tIns="45720" rIns="91440" bIns="45720" rtlCol="0" anchor="t">
            <a:normAutofit/>
          </a:bodyPr>
          <a:lstStyle/>
          <a:p>
            <a:r>
              <a:rPr lang="en-GB" sz="2800">
                <a:latin typeface="Figtree"/>
                <a:cs typeface="Arial"/>
              </a:rPr>
              <a:t>Annie Beckett</a:t>
            </a:r>
          </a:p>
          <a:p>
            <a:r>
              <a:rPr lang="en-GB" sz="2800">
                <a:latin typeface="Figtree"/>
                <a:cs typeface="Arial"/>
              </a:rPr>
              <a:t>University of Brighton</a:t>
            </a:r>
          </a:p>
          <a:p>
            <a:r>
              <a:rPr lang="en-GB" sz="2800">
                <a:latin typeface="Figtree"/>
                <a:cs typeface="Arial"/>
              </a:rPr>
              <a:t>A..Beckett@brighton.ac.uk</a:t>
            </a:r>
          </a:p>
        </p:txBody>
      </p:sp>
    </p:spTree>
    <p:extLst>
      <p:ext uri="{BB962C8B-B14F-4D97-AF65-F5344CB8AC3E}">
        <p14:creationId xmlns:p14="http://schemas.microsoft.com/office/powerpoint/2010/main" val="22679547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26ED09-89C9-A15B-4BC5-E495D11C93ED}"/>
              </a:ext>
            </a:extLst>
          </p:cNvPr>
          <p:cNvSpPr>
            <a:spLocks noGrp="1"/>
          </p:cNvSpPr>
          <p:nvPr>
            <p:ph type="title"/>
          </p:nvPr>
        </p:nvSpPr>
        <p:spPr>
          <a:xfrm>
            <a:off x="804672" y="804672"/>
            <a:ext cx="4486656" cy="960000"/>
          </a:xfrm>
        </p:spPr>
        <p:txBody>
          <a:bodyPr anchor="t">
            <a:normAutofit fontScale="90000"/>
          </a:bodyPr>
          <a:lstStyle/>
          <a:p>
            <a:r>
              <a:rPr lang="en-GB" sz="3600"/>
              <a:t>University of Brighton context</a:t>
            </a:r>
          </a:p>
        </p:txBody>
      </p:sp>
      <p:pic>
        <p:nvPicPr>
          <p:cNvPr id="10" name="Content Placeholder 9">
            <a:extLst>
              <a:ext uri="{FF2B5EF4-FFF2-40B4-BE49-F238E27FC236}">
                <a16:creationId xmlns:a16="http://schemas.microsoft.com/office/drawing/2014/main" id="{716BF74E-4E4D-1115-EE0F-F898596DA554}"/>
              </a:ext>
              <a:ext uri="{C183D7F6-B498-43B3-948B-1728B52AA6E4}">
                <adec:decorative xmlns:adec="http://schemas.microsoft.com/office/drawing/2017/decorative" val="1"/>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19154" r="20337" b="-1"/>
          <a:stretch>
            <a:fillRect/>
          </a:stretch>
        </p:blipFill>
        <p:spPr>
          <a:xfrm>
            <a:off x="5979136" y="-2389"/>
            <a:ext cx="6218963" cy="6860388"/>
          </a:xfrm>
          <a:noFill/>
        </p:spPr>
      </p:pic>
      <p:sp>
        <p:nvSpPr>
          <p:cNvPr id="12" name="Content Placeholder 6">
            <a:extLst>
              <a:ext uri="{FF2B5EF4-FFF2-40B4-BE49-F238E27FC236}">
                <a16:creationId xmlns:a16="http://schemas.microsoft.com/office/drawing/2014/main" id="{A0813078-453B-3929-3A69-465AAC52B02E}"/>
              </a:ext>
            </a:extLst>
          </p:cNvPr>
          <p:cNvSpPr>
            <a:spLocks noGrp="1"/>
          </p:cNvSpPr>
          <p:nvPr>
            <p:ph sz="half" idx="10"/>
          </p:nvPr>
        </p:nvSpPr>
        <p:spPr>
          <a:xfrm>
            <a:off x="804672" y="1919999"/>
            <a:ext cx="4486656" cy="3752381"/>
          </a:xfrm>
        </p:spPr>
        <p:txBody>
          <a:bodyPr vert="horz" lIns="91440" tIns="45720" rIns="91440" bIns="45720" rtlCol="0" anchor="t">
            <a:noAutofit/>
          </a:bodyPr>
          <a:lstStyle/>
          <a:p>
            <a:pPr marL="285750" indent="-285750"/>
            <a:r>
              <a:rPr lang="en-GB" sz="2000">
                <a:latin typeface="Figtree"/>
                <a:cs typeface="Arial"/>
              </a:rPr>
              <a:t>c17,000 students</a:t>
            </a:r>
          </a:p>
          <a:p>
            <a:pPr marL="285750" indent="-285750"/>
            <a:r>
              <a:rPr lang="en-GB" sz="2000">
                <a:latin typeface="Figtree"/>
                <a:cs typeface="Arial"/>
              </a:rPr>
              <a:t>3 campuses</a:t>
            </a:r>
          </a:p>
          <a:p>
            <a:pPr marL="285750" indent="-285750"/>
            <a:r>
              <a:rPr lang="en-GB" sz="2000">
                <a:latin typeface="Figtree"/>
                <a:cs typeface="Arial"/>
              </a:rPr>
              <a:t>University Alliance institution</a:t>
            </a:r>
          </a:p>
          <a:p>
            <a:pPr marL="285750" indent="-285750"/>
            <a:r>
              <a:rPr lang="en-GB" sz="2000">
                <a:latin typeface="Figtree"/>
                <a:cs typeface="Arial"/>
              </a:rPr>
              <a:t>33-35% students tell us about a disability</a:t>
            </a:r>
          </a:p>
          <a:p>
            <a:pPr marL="285750" indent="-285750"/>
            <a:r>
              <a:rPr lang="en-GB" sz="2000">
                <a:latin typeface="Figtree"/>
                <a:cs typeface="Arial"/>
              </a:rPr>
              <a:t>New VC, Prof. Donna Whitehead</a:t>
            </a:r>
          </a:p>
          <a:p>
            <a:pPr marL="285750" indent="-285750"/>
            <a:r>
              <a:rPr lang="en-GB" sz="2000">
                <a:latin typeface="Figtree"/>
                <a:cs typeface="Arial"/>
              </a:rPr>
              <a:t>Facing traditional sector challenges and about to launch new institutional strategy:</a:t>
            </a:r>
          </a:p>
          <a:p>
            <a:pPr marL="742950" lvl="1" indent="-285750"/>
            <a:r>
              <a:rPr lang="en-GB" sz="2000">
                <a:latin typeface="Figtree"/>
                <a:cs typeface="Arial"/>
              </a:rPr>
              <a:t>“different with less”</a:t>
            </a:r>
          </a:p>
          <a:p>
            <a:pPr marL="742950" lvl="1" indent="-285750"/>
            <a:r>
              <a:rPr lang="en-GB" sz="2000">
                <a:latin typeface="Figtree"/>
                <a:cs typeface="Arial"/>
              </a:rPr>
              <a:t>Genuine focus on inclusion and access</a:t>
            </a:r>
          </a:p>
          <a:p>
            <a:endParaRPr lang="en-GB"/>
          </a:p>
        </p:txBody>
      </p:sp>
    </p:spTree>
    <p:extLst>
      <p:ext uri="{BB962C8B-B14F-4D97-AF65-F5344CB8AC3E}">
        <p14:creationId xmlns:p14="http://schemas.microsoft.com/office/powerpoint/2010/main" val="3911404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885AE-C6F1-62CA-A9AF-1AF477DB9FFC}"/>
              </a:ext>
            </a:extLst>
          </p:cNvPr>
          <p:cNvSpPr>
            <a:spLocks noGrp="1"/>
          </p:cNvSpPr>
          <p:nvPr>
            <p:ph type="title"/>
          </p:nvPr>
        </p:nvSpPr>
        <p:spPr>
          <a:xfrm>
            <a:off x="480822" y="395097"/>
            <a:ext cx="4486656" cy="960000"/>
          </a:xfrm>
        </p:spPr>
        <p:txBody>
          <a:bodyPr anchor="t">
            <a:normAutofit/>
          </a:bodyPr>
          <a:lstStyle/>
          <a:p>
            <a:r>
              <a:rPr lang="en-GB" sz="3200"/>
              <a:t>Where we are</a:t>
            </a:r>
          </a:p>
        </p:txBody>
      </p:sp>
      <p:pic>
        <p:nvPicPr>
          <p:cNvPr id="5" name="Content Placeholder 4">
            <a:extLst>
              <a:ext uri="{FF2B5EF4-FFF2-40B4-BE49-F238E27FC236}">
                <a16:creationId xmlns:a16="http://schemas.microsoft.com/office/drawing/2014/main" id="{18285DCF-0577-FDDA-0B83-0DB73D7254F4}"/>
              </a:ext>
              <a:ext uri="{C183D7F6-B498-43B3-948B-1728B52AA6E4}">
                <adec:decorative xmlns:adec="http://schemas.microsoft.com/office/drawing/2017/decorative" val="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058" r="36432" b="-1"/>
          <a:stretch>
            <a:fillRect/>
          </a:stretch>
        </p:blipFill>
        <p:spPr>
          <a:xfrm>
            <a:off x="5979136" y="-2389"/>
            <a:ext cx="6218963" cy="6860388"/>
          </a:xfrm>
          <a:noFill/>
        </p:spPr>
      </p:pic>
      <p:sp>
        <p:nvSpPr>
          <p:cNvPr id="3" name="Content Placeholder 2">
            <a:extLst>
              <a:ext uri="{FF2B5EF4-FFF2-40B4-BE49-F238E27FC236}">
                <a16:creationId xmlns:a16="http://schemas.microsoft.com/office/drawing/2014/main" id="{7AA49785-0FF2-7385-9A87-CC3EBD435793}"/>
              </a:ext>
            </a:extLst>
          </p:cNvPr>
          <p:cNvSpPr>
            <a:spLocks noGrp="1"/>
          </p:cNvSpPr>
          <p:nvPr>
            <p:ph sz="half" idx="10"/>
          </p:nvPr>
        </p:nvSpPr>
        <p:spPr>
          <a:xfrm>
            <a:off x="300905" y="1022447"/>
            <a:ext cx="5488516" cy="4810714"/>
          </a:xfrm>
        </p:spPr>
        <p:txBody>
          <a:bodyPr vert="horz" lIns="91440" tIns="45720" rIns="91440" bIns="45720" rtlCol="0" anchor="t">
            <a:noAutofit/>
          </a:bodyPr>
          <a:lstStyle/>
          <a:p>
            <a:pPr marL="285750" indent="-285750">
              <a:lnSpc>
                <a:spcPct val="100000"/>
              </a:lnSpc>
              <a:buFont typeface="Arial" panose="020B0604020202020204" pitchFamily="34" charset="0"/>
              <a:buChar char="•"/>
            </a:pPr>
            <a:r>
              <a:rPr lang="en-GB" sz="2000">
                <a:latin typeface="Figtree"/>
                <a:cs typeface="Arial"/>
              </a:rPr>
              <a:t>Signed up in May 2025 following UEB approval in March</a:t>
            </a:r>
          </a:p>
          <a:p>
            <a:pPr marL="285750" indent="-285750">
              <a:lnSpc>
                <a:spcPct val="100000"/>
              </a:lnSpc>
              <a:buFont typeface="Arial" panose="020B0604020202020204" pitchFamily="34" charset="0"/>
              <a:buChar char="•"/>
            </a:pPr>
            <a:r>
              <a:rPr lang="en-GB" sz="2000">
                <a:latin typeface="Figtree"/>
                <a:cs typeface="Arial"/>
              </a:rPr>
              <a:t>Looking at synergies with the University Mental Health Charter</a:t>
            </a:r>
          </a:p>
          <a:p>
            <a:pPr marL="285750" indent="-285750">
              <a:lnSpc>
                <a:spcPct val="100000"/>
              </a:lnSpc>
              <a:buFont typeface="Arial" panose="020B0604020202020204" pitchFamily="34" charset="0"/>
              <a:buChar char="•"/>
            </a:pPr>
            <a:r>
              <a:rPr lang="en-GB" sz="2000" kern="100">
                <a:effectLst/>
                <a:latin typeface="Figtree"/>
                <a:cs typeface="Arial"/>
              </a:rPr>
              <a:t>Currently scoping</a:t>
            </a:r>
            <a:r>
              <a:rPr lang="en-GB" sz="2000" kern="100">
                <a:latin typeface="Figtree"/>
                <a:cs typeface="Arial"/>
              </a:rPr>
              <a:t> key priorities:</a:t>
            </a:r>
          </a:p>
          <a:p>
            <a:pPr marL="742950" lvl="1" indent="-285750">
              <a:lnSpc>
                <a:spcPct val="100000"/>
              </a:lnSpc>
            </a:pPr>
            <a:r>
              <a:rPr lang="en-GB" sz="2000" kern="100">
                <a:latin typeface="Figtree"/>
                <a:cs typeface="Arial"/>
              </a:rPr>
              <a:t>Student Voice forum</a:t>
            </a:r>
          </a:p>
          <a:p>
            <a:pPr marL="742950" lvl="1" indent="-285750">
              <a:lnSpc>
                <a:spcPct val="100000"/>
              </a:lnSpc>
            </a:pPr>
            <a:r>
              <a:rPr lang="en-GB" sz="2000" kern="100">
                <a:latin typeface="Figtree"/>
                <a:cs typeface="Arial"/>
              </a:rPr>
              <a:t>Implementation of prompt support</a:t>
            </a:r>
          </a:p>
          <a:p>
            <a:pPr marL="742950" lvl="1" indent="-285750">
              <a:lnSpc>
                <a:spcPct val="100000"/>
              </a:lnSpc>
            </a:pPr>
            <a:r>
              <a:rPr lang="en-GB" sz="2000" kern="100">
                <a:latin typeface="Figtree"/>
                <a:cs typeface="Arial"/>
              </a:rPr>
              <a:t>Institutional drive for Inclusive Practice as a way of managing service volume</a:t>
            </a:r>
          </a:p>
          <a:p>
            <a:pPr marL="285750" indent="-285750">
              <a:lnSpc>
                <a:spcPct val="100000"/>
              </a:lnSpc>
            </a:pPr>
            <a:r>
              <a:rPr lang="en-GB" sz="2000" kern="100">
                <a:latin typeface="Figtree"/>
                <a:cs typeface="Arial"/>
              </a:rPr>
              <a:t>Lots of good practice but needs to be captured</a:t>
            </a:r>
          </a:p>
          <a:p>
            <a:pPr marL="285750" indent="-285750">
              <a:lnSpc>
                <a:spcPct val="100000"/>
              </a:lnSpc>
            </a:pPr>
            <a:r>
              <a:rPr lang="en-GB" sz="2000" kern="100">
                <a:latin typeface="Figtree"/>
                <a:cs typeface="Arial"/>
              </a:rPr>
              <a:t>Project aim to have Action Plan for early 2026</a:t>
            </a:r>
          </a:p>
        </p:txBody>
      </p:sp>
    </p:spTree>
    <p:extLst>
      <p:ext uri="{BB962C8B-B14F-4D97-AF65-F5344CB8AC3E}">
        <p14:creationId xmlns:p14="http://schemas.microsoft.com/office/powerpoint/2010/main" val="3896341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9C3F25-535F-C344-56BB-8A676741A5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DDCC93-65F6-ACFA-5A6E-379B5D6F5CF0}"/>
              </a:ext>
            </a:extLst>
          </p:cNvPr>
          <p:cNvSpPr>
            <a:spLocks noGrp="1"/>
          </p:cNvSpPr>
          <p:nvPr>
            <p:ph type="ctrTitle"/>
          </p:nvPr>
        </p:nvSpPr>
        <p:spPr>
          <a:xfrm>
            <a:off x="1134213" y="2263571"/>
            <a:ext cx="9518392" cy="1484406"/>
          </a:xfrm>
        </p:spPr>
        <p:txBody>
          <a:bodyPr anchor="ctr">
            <a:normAutofit/>
          </a:bodyPr>
          <a:lstStyle/>
          <a:p>
            <a:pPr algn="ctr"/>
            <a:r>
              <a:rPr lang="en-GB" sz="4700"/>
              <a:t>Southampton Solent University</a:t>
            </a:r>
            <a:endParaRPr lang="en-US"/>
          </a:p>
        </p:txBody>
      </p:sp>
      <p:pic>
        <p:nvPicPr>
          <p:cNvPr id="5" name="Picture 4" descr="University of Greenwich logo">
            <a:extLst>
              <a:ext uri="{FF2B5EF4-FFF2-40B4-BE49-F238E27FC236}">
                <a16:creationId xmlns:a16="http://schemas.microsoft.com/office/drawing/2014/main" id="{6CE9A492-E019-1715-4FA4-6C240033E7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88" y="5431354"/>
            <a:ext cx="2746254" cy="1002794"/>
          </a:xfrm>
          <a:prstGeom prst="rect">
            <a:avLst/>
          </a:prstGeom>
        </p:spPr>
      </p:pic>
    </p:spTree>
    <p:extLst>
      <p:ext uri="{BB962C8B-B14F-4D97-AF65-F5344CB8AC3E}">
        <p14:creationId xmlns:p14="http://schemas.microsoft.com/office/powerpoint/2010/main" val="1132488553"/>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82BB9-5A9C-2B38-6E97-44266CE512AE}"/>
              </a:ext>
            </a:extLst>
          </p:cNvPr>
          <p:cNvSpPr>
            <a:spLocks noGrp="1"/>
          </p:cNvSpPr>
          <p:nvPr>
            <p:ph type="ctrTitle"/>
          </p:nvPr>
        </p:nvSpPr>
        <p:spPr>
          <a:xfrm>
            <a:off x="212481" y="192210"/>
            <a:ext cx="8037102" cy="3486150"/>
          </a:xfrm>
        </p:spPr>
        <p:txBody>
          <a:bodyPr/>
          <a:lstStyle/>
          <a:p>
            <a:pPr>
              <a:lnSpc>
                <a:spcPct val="150000"/>
              </a:lnSpc>
            </a:pPr>
            <a:r>
              <a:rPr lang="en-GB" sz="4800"/>
              <a:t>Southampton Solent University</a:t>
            </a:r>
            <a:br>
              <a:rPr lang="en-GB" sz="4800"/>
            </a:br>
            <a:r>
              <a:rPr lang="en-GB" sz="4800"/>
              <a:t>Tina Oze &amp; Becky Harris</a:t>
            </a:r>
            <a:br>
              <a:rPr lang="en-GB" sz="4800"/>
            </a:br>
            <a:r>
              <a:rPr lang="en-GB" sz="3600"/>
              <a:t>Disability Advice Team Leaders</a:t>
            </a:r>
            <a:endParaRPr lang="en-GB" sz="4800"/>
          </a:p>
        </p:txBody>
      </p:sp>
    </p:spTree>
    <p:extLst>
      <p:ext uri="{BB962C8B-B14F-4D97-AF65-F5344CB8AC3E}">
        <p14:creationId xmlns:p14="http://schemas.microsoft.com/office/powerpoint/2010/main" val="21543451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0FEF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995FE-8F01-8B4F-4333-207BDED84959}"/>
              </a:ext>
            </a:extLst>
          </p:cNvPr>
          <p:cNvSpPr>
            <a:spLocks noGrp="1"/>
          </p:cNvSpPr>
          <p:nvPr>
            <p:ph type="title"/>
          </p:nvPr>
        </p:nvSpPr>
        <p:spPr>
          <a:xfrm>
            <a:off x="225186" y="204939"/>
            <a:ext cx="5310061" cy="699936"/>
          </a:xfrm>
        </p:spPr>
        <p:txBody>
          <a:bodyPr/>
          <a:lstStyle/>
          <a:p>
            <a:r>
              <a:rPr lang="en-GB" b="1"/>
              <a:t>Overview</a:t>
            </a:r>
          </a:p>
        </p:txBody>
      </p:sp>
      <p:sp>
        <p:nvSpPr>
          <p:cNvPr id="4" name="Content Placeholder 3">
            <a:extLst>
              <a:ext uri="{FF2B5EF4-FFF2-40B4-BE49-F238E27FC236}">
                <a16:creationId xmlns:a16="http://schemas.microsoft.com/office/drawing/2014/main" id="{597F93F2-22F0-3DD8-3F1F-6356E75EA1AA}"/>
              </a:ext>
            </a:extLst>
          </p:cNvPr>
          <p:cNvSpPr>
            <a:spLocks noGrp="1"/>
          </p:cNvSpPr>
          <p:nvPr>
            <p:ph idx="14"/>
          </p:nvPr>
        </p:nvSpPr>
        <p:spPr>
          <a:xfrm>
            <a:off x="225186" y="1395412"/>
            <a:ext cx="6354684" cy="3409950"/>
          </a:xfrm>
        </p:spPr>
        <p:txBody>
          <a:bodyPr vert="horz" lIns="0" tIns="0" rIns="0" bIns="0" rtlCol="0" anchor="t">
            <a:noAutofit/>
          </a:bodyPr>
          <a:lstStyle/>
          <a:p>
            <a:pPr marL="514350" indent="-514350">
              <a:lnSpc>
                <a:spcPct val="150000"/>
              </a:lnSpc>
              <a:buFont typeface="+mj-lt"/>
              <a:buAutoNum type="arabicPeriod"/>
            </a:pPr>
            <a:r>
              <a:rPr lang="en-GB" sz="2800"/>
              <a:t>Solent’s journey to date</a:t>
            </a:r>
          </a:p>
          <a:p>
            <a:pPr marL="514350" indent="-514350">
              <a:lnSpc>
                <a:spcPct val="150000"/>
              </a:lnSpc>
              <a:buFont typeface="+mj-lt"/>
              <a:buAutoNum type="arabicPeriod"/>
            </a:pPr>
            <a:r>
              <a:rPr lang="en-GB" sz="2800"/>
              <a:t>Work to date</a:t>
            </a:r>
            <a:endParaRPr lang="en-US"/>
          </a:p>
          <a:p>
            <a:pPr marL="514350" indent="-514350">
              <a:lnSpc>
                <a:spcPct val="150000"/>
              </a:lnSpc>
              <a:buFont typeface="+mj-lt"/>
              <a:buAutoNum type="arabicPeriod"/>
            </a:pPr>
            <a:r>
              <a:rPr lang="en-GB" sz="2800"/>
              <a:t>Planned development</a:t>
            </a:r>
            <a:endParaRPr lang="en-GB" sz="2800">
              <a:ea typeface="Calibri"/>
              <a:cs typeface="Calibri"/>
            </a:endParaRPr>
          </a:p>
          <a:p>
            <a:pPr marL="514350" indent="-514350">
              <a:lnSpc>
                <a:spcPct val="150000"/>
              </a:lnSpc>
              <a:buFont typeface="+mj-lt"/>
              <a:buAutoNum type="arabicPeriod"/>
            </a:pPr>
            <a:r>
              <a:rPr lang="en-GB" sz="2800"/>
              <a:t>Questions</a:t>
            </a:r>
            <a:endParaRPr lang="en-GB"/>
          </a:p>
        </p:txBody>
      </p:sp>
      <p:pic>
        <p:nvPicPr>
          <p:cNvPr id="7" name="Picture Placeholder 6">
            <a:extLst>
              <a:ext uri="{FF2B5EF4-FFF2-40B4-BE49-F238E27FC236}">
                <a16:creationId xmlns:a16="http://schemas.microsoft.com/office/drawing/2014/main" id="{517808FB-04C7-3C4D-1EB5-7DEA18C6C631}"/>
              </a:ext>
              <a:ext uri="{C183D7F6-B498-43B3-948B-1728B52AA6E4}">
                <adec:decorative xmlns:adec="http://schemas.microsoft.com/office/drawing/2017/decorative" val="1"/>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11487" b="11487"/>
          <a:stretch>
            <a:fillRect/>
          </a:stretch>
        </p:blipFill>
        <p:spPr>
          <a:xfrm>
            <a:off x="7334250" y="0"/>
            <a:ext cx="4857749" cy="6200774"/>
          </a:xfrm>
        </p:spPr>
      </p:pic>
      <p:sp>
        <p:nvSpPr>
          <p:cNvPr id="5" name="Slide Number Placeholder 2">
            <a:extLst>
              <a:ext uri="{FF2B5EF4-FFF2-40B4-BE49-F238E27FC236}">
                <a16:creationId xmlns:a16="http://schemas.microsoft.com/office/drawing/2014/main" id="{3610D21C-3C4A-59E3-78E0-7F1342D349D5}"/>
              </a:ext>
            </a:extLst>
          </p:cNvPr>
          <p:cNvSpPr>
            <a:spLocks noGrp="1"/>
          </p:cNvSpPr>
          <p:nvPr>
            <p:ph type="sldNum" sz="quarter" idx="12"/>
          </p:nvPr>
        </p:nvSpPr>
        <p:spPr>
          <a:xfrm>
            <a:off x="11486410" y="6354690"/>
            <a:ext cx="48607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8CC8D2A-86D3-4FEA-9A8E-A79725FAE61D}" type="slidenum">
              <a:rPr kumimoji="0" lang="en-GB"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en-GB"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41367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0FEFD"/>
        </a:solidFill>
        <a:effectLst/>
      </p:bgPr>
    </p:bg>
    <p:spTree>
      <p:nvGrpSpPr>
        <p:cNvPr id="1" name="">
          <a:extLst>
            <a:ext uri="{FF2B5EF4-FFF2-40B4-BE49-F238E27FC236}">
              <a16:creationId xmlns:a16="http://schemas.microsoft.com/office/drawing/2014/main" id="{B06B8983-09B5-A50F-1481-24D67826A0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8EDCD1-9216-9A22-413A-2DFFD253628E}"/>
              </a:ext>
            </a:extLst>
          </p:cNvPr>
          <p:cNvSpPr>
            <a:spLocks noGrp="1"/>
          </p:cNvSpPr>
          <p:nvPr>
            <p:ph type="title"/>
          </p:nvPr>
        </p:nvSpPr>
        <p:spPr>
          <a:xfrm>
            <a:off x="122316" y="90639"/>
            <a:ext cx="5310061" cy="699936"/>
          </a:xfrm>
        </p:spPr>
        <p:txBody>
          <a:bodyPr/>
          <a:lstStyle/>
          <a:p>
            <a:r>
              <a:rPr lang="en-GB" b="1"/>
              <a:t>Solent’s journey to date</a:t>
            </a:r>
          </a:p>
        </p:txBody>
      </p:sp>
      <p:sp>
        <p:nvSpPr>
          <p:cNvPr id="4" name="Content Placeholder 3">
            <a:extLst>
              <a:ext uri="{FF2B5EF4-FFF2-40B4-BE49-F238E27FC236}">
                <a16:creationId xmlns:a16="http://schemas.microsoft.com/office/drawing/2014/main" id="{BBD61721-0538-5A55-BDD2-B1801036275A}"/>
              </a:ext>
            </a:extLst>
          </p:cNvPr>
          <p:cNvSpPr>
            <a:spLocks noGrp="1"/>
          </p:cNvSpPr>
          <p:nvPr>
            <p:ph idx="14"/>
          </p:nvPr>
        </p:nvSpPr>
        <p:spPr>
          <a:xfrm>
            <a:off x="1" y="1057276"/>
            <a:ext cx="7467600" cy="4495800"/>
          </a:xfrm>
        </p:spPr>
        <p:txBody>
          <a:bodyPr vert="horz" lIns="0" tIns="0" rIns="0" bIns="0" rtlCol="0" anchor="t">
            <a:noAutofit/>
          </a:bodyPr>
          <a:lstStyle/>
          <a:p>
            <a:pPr marL="431165" lvl="1" indent="-363220">
              <a:lnSpc>
                <a:spcPct val="150000"/>
              </a:lnSpc>
              <a:buClr>
                <a:srgbClr val="1D2136"/>
              </a:buClr>
              <a:defRPr/>
            </a:pPr>
            <a:r>
              <a:rPr lang="en-GB" sz="2800">
                <a:solidFill>
                  <a:srgbClr val="1D2136"/>
                </a:solidFill>
              </a:rPr>
              <a:t>Signed up in September 2024</a:t>
            </a:r>
          </a:p>
          <a:p>
            <a:pPr marL="431165" lvl="1" indent="-363220">
              <a:lnSpc>
                <a:spcPct val="150000"/>
              </a:lnSpc>
              <a:buClr>
                <a:srgbClr val="1D2136"/>
              </a:buClr>
              <a:defRPr/>
            </a:pPr>
            <a:r>
              <a:rPr lang="en-GB" sz="2800">
                <a:solidFill>
                  <a:srgbClr val="1D2136"/>
                </a:solidFill>
              </a:rPr>
              <a:t>Task &amp; Finish group chaired by Tania Struetzel (Director Student Success)</a:t>
            </a:r>
          </a:p>
          <a:p>
            <a:pPr marL="431165" lvl="1" indent="-363220">
              <a:lnSpc>
                <a:spcPct val="150000"/>
              </a:lnSpc>
              <a:buClr>
                <a:srgbClr val="1D2136"/>
              </a:buClr>
              <a:defRPr/>
            </a:pPr>
            <a:r>
              <a:rPr lang="en-GB" sz="2800">
                <a:solidFill>
                  <a:srgbClr val="1D2136"/>
                </a:solidFill>
              </a:rPr>
              <a:t>Mapping exercise</a:t>
            </a:r>
          </a:p>
          <a:p>
            <a:pPr marL="431165" lvl="1" indent="-363220">
              <a:lnSpc>
                <a:spcPct val="150000"/>
              </a:lnSpc>
              <a:buClr>
                <a:srgbClr val="1D2136"/>
              </a:buClr>
              <a:defRPr/>
            </a:pPr>
            <a:r>
              <a:rPr lang="en-GB" sz="2800">
                <a:solidFill>
                  <a:srgbClr val="1D2136"/>
                </a:solidFill>
              </a:rPr>
              <a:t>Action plan reviewed bi-monthly</a:t>
            </a:r>
          </a:p>
          <a:p>
            <a:pPr marL="431165" lvl="1" indent="-363220">
              <a:lnSpc>
                <a:spcPct val="150000"/>
              </a:lnSpc>
              <a:buClr>
                <a:srgbClr val="1D2136"/>
              </a:buClr>
              <a:defRPr/>
            </a:pPr>
            <a:endParaRPr lang="en-US"/>
          </a:p>
        </p:txBody>
      </p:sp>
      <p:sp>
        <p:nvSpPr>
          <p:cNvPr id="16" name="Slide Number Placeholder 2">
            <a:extLst>
              <a:ext uri="{FF2B5EF4-FFF2-40B4-BE49-F238E27FC236}">
                <a16:creationId xmlns:a16="http://schemas.microsoft.com/office/drawing/2014/main" id="{48278455-BC04-8CCE-2A5A-359C5207023F}"/>
              </a:ext>
            </a:extLst>
          </p:cNvPr>
          <p:cNvSpPr>
            <a:spLocks noGrp="1"/>
          </p:cNvSpPr>
          <p:nvPr>
            <p:ph type="sldNum" sz="quarter" idx="12"/>
          </p:nvPr>
        </p:nvSpPr>
        <p:spPr>
          <a:xfrm>
            <a:off x="11486410" y="6354690"/>
            <a:ext cx="48607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8CC8D2A-86D3-4FEA-9A8E-A79725FAE61D}" type="slidenum">
              <a:rPr kumimoji="0" lang="en-GB"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en-GB"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7" name="Picture Placeholder 8" descr="a diverse group of five students walk away from a univeristy revolving door entrance ">
            <a:extLst>
              <a:ext uri="{FF2B5EF4-FFF2-40B4-BE49-F238E27FC236}">
                <a16:creationId xmlns:a16="http://schemas.microsoft.com/office/drawing/2014/main" id="{B3C7D848-09D5-B916-695E-BDA06C1BFCEE}"/>
              </a:ext>
            </a:extLst>
          </p:cNvPr>
          <p:cNvPicPr>
            <a:picLocks noChangeAspect="1"/>
          </p:cNvPicPr>
          <p:nvPr/>
        </p:nvPicPr>
        <p:blipFill>
          <a:blip r:embed="rId3">
            <a:extLst>
              <a:ext uri="{28A0092B-C50C-407E-A947-70E740481C1C}">
                <a14:useLocalDpi xmlns:a14="http://schemas.microsoft.com/office/drawing/2010/main" val="0"/>
              </a:ext>
            </a:extLst>
          </a:blip>
          <a:srcRect l="20300" r="20300"/>
          <a:stretch/>
        </p:blipFill>
        <p:spPr>
          <a:xfrm>
            <a:off x="7124700" y="0"/>
            <a:ext cx="5067299" cy="6210300"/>
          </a:xfrm>
          <a:prstGeom prst="rect">
            <a:avLst/>
          </a:prstGeom>
        </p:spPr>
      </p:pic>
    </p:spTree>
    <p:extLst>
      <p:ext uri="{BB962C8B-B14F-4D97-AF65-F5344CB8AC3E}">
        <p14:creationId xmlns:p14="http://schemas.microsoft.com/office/powerpoint/2010/main" val="32963603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0FEFD"/>
        </a:solidFill>
        <a:effectLst/>
      </p:bgPr>
    </p:bg>
    <p:spTree>
      <p:nvGrpSpPr>
        <p:cNvPr id="1" name="">
          <a:extLst>
            <a:ext uri="{FF2B5EF4-FFF2-40B4-BE49-F238E27FC236}">
              <a16:creationId xmlns:a16="http://schemas.microsoft.com/office/drawing/2014/main" id="{1BC5FBFC-BEA5-18EC-3942-C0D9FAB454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E0036E-C29E-8693-308E-84E2BCAE4918}"/>
              </a:ext>
            </a:extLst>
          </p:cNvPr>
          <p:cNvSpPr>
            <a:spLocks noGrp="1"/>
          </p:cNvSpPr>
          <p:nvPr>
            <p:ph type="title"/>
          </p:nvPr>
        </p:nvSpPr>
        <p:spPr>
          <a:xfrm>
            <a:off x="122316" y="90639"/>
            <a:ext cx="5310061" cy="699936"/>
          </a:xfrm>
        </p:spPr>
        <p:txBody>
          <a:bodyPr/>
          <a:lstStyle/>
          <a:p>
            <a:r>
              <a:rPr lang="en-GB" b="1"/>
              <a:t>Work to date – our team</a:t>
            </a:r>
          </a:p>
        </p:txBody>
      </p:sp>
      <p:sp>
        <p:nvSpPr>
          <p:cNvPr id="4" name="Content Placeholder 3">
            <a:extLst>
              <a:ext uri="{FF2B5EF4-FFF2-40B4-BE49-F238E27FC236}">
                <a16:creationId xmlns:a16="http://schemas.microsoft.com/office/drawing/2014/main" id="{D245B43C-4BE4-5008-EFBD-C6B908219B65}"/>
              </a:ext>
            </a:extLst>
          </p:cNvPr>
          <p:cNvSpPr>
            <a:spLocks noGrp="1"/>
          </p:cNvSpPr>
          <p:nvPr>
            <p:ph idx="14"/>
          </p:nvPr>
        </p:nvSpPr>
        <p:spPr>
          <a:xfrm>
            <a:off x="0" y="723900"/>
            <a:ext cx="8427201" cy="5410199"/>
          </a:xfrm>
        </p:spPr>
        <p:txBody>
          <a:bodyPr vert="horz" lIns="0" tIns="0" rIns="0" bIns="0" rtlCol="0" anchor="t">
            <a:noAutofit/>
          </a:bodyPr>
          <a:lstStyle/>
          <a:p>
            <a:pPr marL="431165" lvl="1" indent="-363220">
              <a:lnSpc>
                <a:spcPct val="150000"/>
              </a:lnSpc>
              <a:buClr>
                <a:srgbClr val="1D2136"/>
              </a:buClr>
              <a:defRPr/>
            </a:pPr>
            <a:r>
              <a:rPr lang="en-GB" sz="2800">
                <a:solidFill>
                  <a:srgbClr val="1D2136"/>
                </a:solidFill>
              </a:rPr>
              <a:t>Flexible evidence requirements</a:t>
            </a:r>
            <a:endParaRPr lang="en-US"/>
          </a:p>
          <a:p>
            <a:pPr marL="431165" lvl="1" indent="-363220">
              <a:lnSpc>
                <a:spcPct val="150000"/>
              </a:lnSpc>
              <a:buClr>
                <a:srgbClr val="1D2136"/>
              </a:buClr>
              <a:defRPr/>
            </a:pPr>
            <a:r>
              <a:rPr lang="en-GB" sz="2800">
                <a:solidFill>
                  <a:srgbClr val="1D2136"/>
                </a:solidFill>
              </a:rPr>
              <a:t>Constructive Evidence Form</a:t>
            </a:r>
            <a:endParaRPr lang="en-GB" sz="2800">
              <a:solidFill>
                <a:srgbClr val="1D2136"/>
              </a:solidFill>
              <a:ea typeface="Calibri"/>
              <a:cs typeface="Calibri"/>
            </a:endParaRPr>
          </a:p>
          <a:p>
            <a:pPr marL="431165" lvl="1" indent="-363220">
              <a:lnSpc>
                <a:spcPct val="150000"/>
              </a:lnSpc>
              <a:buClr>
                <a:srgbClr val="1D2136"/>
              </a:buClr>
              <a:defRPr/>
            </a:pPr>
            <a:r>
              <a:rPr lang="en-GB" sz="2800">
                <a:solidFill>
                  <a:srgbClr val="1D2136"/>
                </a:solidFill>
              </a:rPr>
              <a:t>Meetings on behalf of students</a:t>
            </a:r>
          </a:p>
          <a:p>
            <a:pPr marL="431165" lvl="1" indent="-363220">
              <a:lnSpc>
                <a:spcPct val="150000"/>
              </a:lnSpc>
              <a:buClr>
                <a:srgbClr val="1D2136"/>
              </a:buClr>
              <a:defRPr/>
            </a:pPr>
            <a:r>
              <a:rPr lang="en-GB" altLang="en-US" sz="2800">
                <a:solidFill>
                  <a:srgbClr val="1D2136"/>
                </a:solidFill>
              </a:rPr>
              <a:t>Process for supporting attendance</a:t>
            </a:r>
          </a:p>
          <a:p>
            <a:pPr marL="431165" lvl="1" indent="-363220">
              <a:lnSpc>
                <a:spcPct val="150000"/>
              </a:lnSpc>
              <a:buClr>
                <a:srgbClr val="1D2136"/>
              </a:buClr>
              <a:defRPr/>
            </a:pPr>
            <a:r>
              <a:rPr lang="en-GB" sz="2800">
                <a:solidFill>
                  <a:srgbClr val="1D2136"/>
                </a:solidFill>
              </a:rPr>
              <a:t>Support Plan review &amp; storage</a:t>
            </a:r>
          </a:p>
          <a:p>
            <a:pPr marL="431165" lvl="1" indent="-363220">
              <a:lnSpc>
                <a:spcPct val="150000"/>
              </a:lnSpc>
              <a:buClr>
                <a:srgbClr val="1D2136"/>
              </a:buClr>
              <a:defRPr/>
            </a:pPr>
            <a:r>
              <a:rPr lang="en-GB" sz="2800">
                <a:solidFill>
                  <a:srgbClr val="1D2136"/>
                </a:solidFill>
              </a:rPr>
              <a:t>Updated Disability Advice Team Consent Form</a:t>
            </a:r>
            <a:endParaRPr lang="en-GB" sz="2800">
              <a:solidFill>
                <a:srgbClr val="1D2136"/>
              </a:solidFill>
              <a:ea typeface="Calibri"/>
              <a:cs typeface="Calibri"/>
            </a:endParaRPr>
          </a:p>
          <a:p>
            <a:pPr marL="431165" lvl="1" indent="-363220">
              <a:lnSpc>
                <a:spcPct val="150000"/>
              </a:lnSpc>
              <a:buClr>
                <a:srgbClr val="1D2136"/>
              </a:buClr>
              <a:defRPr/>
            </a:pPr>
            <a:r>
              <a:rPr lang="en-GB" sz="2800">
                <a:solidFill>
                  <a:srgbClr val="1D2136"/>
                </a:solidFill>
              </a:rPr>
              <a:t>Guide Dogs UK Sighted Guide training</a:t>
            </a:r>
            <a:endParaRPr lang="en-GB" sz="2800">
              <a:solidFill>
                <a:srgbClr val="1D2136"/>
              </a:solidFill>
              <a:hlinkClick r:id="rId3"/>
            </a:endParaRPr>
          </a:p>
        </p:txBody>
      </p:sp>
      <p:sp>
        <p:nvSpPr>
          <p:cNvPr id="16" name="Slide Number Placeholder 2">
            <a:extLst>
              <a:ext uri="{FF2B5EF4-FFF2-40B4-BE49-F238E27FC236}">
                <a16:creationId xmlns:a16="http://schemas.microsoft.com/office/drawing/2014/main" id="{151E5054-BBC8-5BDB-A193-7687FD94B434}"/>
              </a:ext>
            </a:extLst>
          </p:cNvPr>
          <p:cNvSpPr>
            <a:spLocks noGrp="1"/>
          </p:cNvSpPr>
          <p:nvPr>
            <p:ph type="sldNum" sz="quarter" idx="12"/>
          </p:nvPr>
        </p:nvSpPr>
        <p:spPr>
          <a:xfrm>
            <a:off x="11486410" y="6354690"/>
            <a:ext cx="48607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8CC8D2A-86D3-4FEA-9A8E-A79725FAE61D}" type="slidenum">
              <a:rPr kumimoji="0" lang="en-GB"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en-GB"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descr="students walk underneath a large red scultpture at solent university ">
            <a:extLst>
              <a:ext uri="{FF2B5EF4-FFF2-40B4-BE49-F238E27FC236}">
                <a16:creationId xmlns:a16="http://schemas.microsoft.com/office/drawing/2014/main" id="{9C53E570-1C09-4617-6522-6C5D20C71144}"/>
              </a:ext>
            </a:extLst>
          </p:cNvPr>
          <p:cNvPicPr>
            <a:picLocks noChangeAspect="1"/>
          </p:cNvPicPr>
          <p:nvPr/>
        </p:nvPicPr>
        <p:blipFill>
          <a:blip r:embed="rId4"/>
          <a:stretch>
            <a:fillRect/>
          </a:stretch>
        </p:blipFill>
        <p:spPr>
          <a:xfrm>
            <a:off x="7200901" y="0"/>
            <a:ext cx="4991100" cy="6210300"/>
          </a:xfrm>
          <a:prstGeom prst="rect">
            <a:avLst/>
          </a:prstGeom>
        </p:spPr>
      </p:pic>
    </p:spTree>
    <p:extLst>
      <p:ext uri="{BB962C8B-B14F-4D97-AF65-F5344CB8AC3E}">
        <p14:creationId xmlns:p14="http://schemas.microsoft.com/office/powerpoint/2010/main" val="1193423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0FEFD"/>
        </a:solidFill>
        <a:effectLst/>
      </p:bgPr>
    </p:bg>
    <p:spTree>
      <p:nvGrpSpPr>
        <p:cNvPr id="1" name="">
          <a:extLst>
            <a:ext uri="{FF2B5EF4-FFF2-40B4-BE49-F238E27FC236}">
              <a16:creationId xmlns:a16="http://schemas.microsoft.com/office/drawing/2014/main" id="{42AC6486-F30A-835C-3673-D111E81304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3261F3-C7F8-080C-D09D-9E4B6A84EAC5}"/>
              </a:ext>
            </a:extLst>
          </p:cNvPr>
          <p:cNvSpPr>
            <a:spLocks noGrp="1"/>
          </p:cNvSpPr>
          <p:nvPr>
            <p:ph type="title"/>
          </p:nvPr>
        </p:nvSpPr>
        <p:spPr>
          <a:xfrm>
            <a:off x="84216" y="202483"/>
            <a:ext cx="7251938" cy="699936"/>
          </a:xfrm>
        </p:spPr>
        <p:txBody>
          <a:bodyPr/>
          <a:lstStyle/>
          <a:p>
            <a:r>
              <a:rPr lang="en-GB" b="1"/>
              <a:t>Work to date – other Solent teams</a:t>
            </a:r>
          </a:p>
        </p:txBody>
      </p:sp>
      <p:sp>
        <p:nvSpPr>
          <p:cNvPr id="4" name="Content Placeholder 3">
            <a:extLst>
              <a:ext uri="{FF2B5EF4-FFF2-40B4-BE49-F238E27FC236}">
                <a16:creationId xmlns:a16="http://schemas.microsoft.com/office/drawing/2014/main" id="{14670454-DD08-482F-28CC-B77E0581C445}"/>
              </a:ext>
            </a:extLst>
          </p:cNvPr>
          <p:cNvSpPr>
            <a:spLocks noGrp="1"/>
          </p:cNvSpPr>
          <p:nvPr>
            <p:ph idx="14"/>
          </p:nvPr>
        </p:nvSpPr>
        <p:spPr>
          <a:xfrm>
            <a:off x="84216" y="1104901"/>
            <a:ext cx="7650084" cy="4248150"/>
          </a:xfrm>
        </p:spPr>
        <p:txBody>
          <a:bodyPr vert="horz" lIns="0" tIns="0" rIns="0" bIns="0" rtlCol="0" anchor="t">
            <a:noAutofit/>
          </a:bodyPr>
          <a:lstStyle/>
          <a:p>
            <a:pPr marL="266700" lvl="1" indent="-266700">
              <a:lnSpc>
                <a:spcPct val="150000"/>
              </a:lnSpc>
              <a:buClr>
                <a:srgbClr val="1D2136"/>
              </a:buClr>
              <a:defRPr/>
            </a:pPr>
            <a:r>
              <a:rPr lang="en-GB" sz="2800">
                <a:solidFill>
                  <a:srgbClr val="1D2136"/>
                </a:solidFill>
              </a:rPr>
              <a:t>Review of university policies against OIA principles.</a:t>
            </a:r>
            <a:endParaRPr lang="en-US"/>
          </a:p>
          <a:p>
            <a:pPr marL="266700" lvl="0" indent="-266700">
              <a:lnSpc>
                <a:spcPct val="150000"/>
              </a:lnSpc>
              <a:buFont typeface="Arial" panose="020B0604020202020204" pitchFamily="34" charset="0"/>
              <a:buChar char="•"/>
              <a:defRPr/>
            </a:pPr>
            <a:r>
              <a:rPr lang="en-GB" sz="2800">
                <a:solidFill>
                  <a:srgbClr val="1D2136"/>
                </a:solidFill>
              </a:rPr>
              <a:t>Agreed panel review process for Estates requests.</a:t>
            </a:r>
          </a:p>
          <a:p>
            <a:pPr marL="266700" indent="-266700">
              <a:lnSpc>
                <a:spcPct val="150000"/>
              </a:lnSpc>
              <a:buFont typeface="Arial" panose="020B0604020202020204" pitchFamily="34" charset="0"/>
              <a:buChar char="•"/>
              <a:defRPr/>
            </a:pPr>
            <a:r>
              <a:rPr lang="en-GB" sz="2800">
                <a:solidFill>
                  <a:srgbClr val="1D2136"/>
                </a:solidFill>
              </a:rPr>
              <a:t>Student Union accessible campus survey.</a:t>
            </a:r>
            <a:endParaRPr lang="en-GB" sz="2800">
              <a:solidFill>
                <a:srgbClr val="1D2136"/>
              </a:solidFill>
              <a:latin typeface="Trebuchet MS" panose="020B0603020202020204" pitchFamily="34" charset="0"/>
            </a:endParaRPr>
          </a:p>
          <a:p>
            <a:pPr marL="514350" indent="-514350">
              <a:lnSpc>
                <a:spcPct val="150000"/>
              </a:lnSpc>
              <a:buFont typeface="+mj-lt"/>
              <a:buAutoNum type="arabicPeriod"/>
            </a:pPr>
            <a:endParaRPr lang="en-GB"/>
          </a:p>
        </p:txBody>
      </p:sp>
      <p:sp>
        <p:nvSpPr>
          <p:cNvPr id="11" name="Slide Number Placeholder 2">
            <a:extLst>
              <a:ext uri="{FF2B5EF4-FFF2-40B4-BE49-F238E27FC236}">
                <a16:creationId xmlns:a16="http://schemas.microsoft.com/office/drawing/2014/main" id="{7DAF1060-8381-B289-0996-09B685EAD496}"/>
              </a:ext>
            </a:extLst>
          </p:cNvPr>
          <p:cNvSpPr>
            <a:spLocks noGrp="1"/>
          </p:cNvSpPr>
          <p:nvPr>
            <p:ph type="sldNum" sz="quarter" idx="12"/>
          </p:nvPr>
        </p:nvSpPr>
        <p:spPr>
          <a:xfrm>
            <a:off x="11486410" y="6354690"/>
            <a:ext cx="48607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8CC8D2A-86D3-4FEA-9A8E-A79725FAE61D}" type="slidenum">
              <a:rPr kumimoji="0" lang="en-GB"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en-GB"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1" descr="students sit around a table using laptops">
            <a:extLst>
              <a:ext uri="{FF2B5EF4-FFF2-40B4-BE49-F238E27FC236}">
                <a16:creationId xmlns:a16="http://schemas.microsoft.com/office/drawing/2014/main" id="{91286874-E8B4-8D9F-A510-2893BC9DA526}"/>
              </a:ext>
            </a:extLst>
          </p:cNvPr>
          <p:cNvPicPr>
            <a:picLocks noChangeAspect="1"/>
          </p:cNvPicPr>
          <p:nvPr/>
        </p:nvPicPr>
        <p:blipFill>
          <a:blip r:embed="rId3"/>
          <a:stretch>
            <a:fillRect/>
          </a:stretch>
        </p:blipFill>
        <p:spPr>
          <a:xfrm>
            <a:off x="7572375" y="0"/>
            <a:ext cx="4619625" cy="6200774"/>
          </a:xfrm>
          <a:prstGeom prst="rect">
            <a:avLst/>
          </a:prstGeom>
        </p:spPr>
      </p:pic>
    </p:spTree>
    <p:extLst>
      <p:ext uri="{BB962C8B-B14F-4D97-AF65-F5344CB8AC3E}">
        <p14:creationId xmlns:p14="http://schemas.microsoft.com/office/powerpoint/2010/main" val="13158840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0FEFD"/>
        </a:solidFill>
        <a:effectLst/>
      </p:bgPr>
    </p:bg>
    <p:spTree>
      <p:nvGrpSpPr>
        <p:cNvPr id="1" name="">
          <a:extLst>
            <a:ext uri="{FF2B5EF4-FFF2-40B4-BE49-F238E27FC236}">
              <a16:creationId xmlns:a16="http://schemas.microsoft.com/office/drawing/2014/main" id="{965E7C06-78E2-2344-2310-3D0210CDBDD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7E3DD1F-36FB-0492-D5D6-E4CD23FBB4CE}"/>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8CC8D2A-86D3-4FEA-9A8E-A79725FAE61D}" type="slidenum">
              <a:rPr kumimoji="0" lang="en-GB"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en-GB"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BED3B9-09F6-D958-3F34-95160B7CAB0E}"/>
              </a:ext>
            </a:extLst>
          </p:cNvPr>
          <p:cNvSpPr>
            <a:spLocks noGrp="1"/>
          </p:cNvSpPr>
          <p:nvPr>
            <p:ph type="title"/>
          </p:nvPr>
        </p:nvSpPr>
        <p:spPr>
          <a:xfrm>
            <a:off x="91151" y="115891"/>
            <a:ext cx="11048798" cy="1064064"/>
          </a:xfrm>
        </p:spPr>
        <p:txBody>
          <a:bodyPr/>
          <a:lstStyle/>
          <a:p>
            <a:r>
              <a:rPr lang="en-GB" b="1"/>
              <a:t>Planned development</a:t>
            </a:r>
          </a:p>
        </p:txBody>
      </p:sp>
      <p:sp>
        <p:nvSpPr>
          <p:cNvPr id="7" name="Content Placeholder 9">
            <a:extLst>
              <a:ext uri="{FF2B5EF4-FFF2-40B4-BE49-F238E27FC236}">
                <a16:creationId xmlns:a16="http://schemas.microsoft.com/office/drawing/2014/main" id="{34755DBB-4F7D-DD01-EBB1-72756FB7209B}"/>
              </a:ext>
            </a:extLst>
          </p:cNvPr>
          <p:cNvSpPr txBox="1">
            <a:spLocks/>
          </p:cNvSpPr>
          <p:nvPr/>
        </p:nvSpPr>
        <p:spPr>
          <a:xfrm>
            <a:off x="191062" y="724283"/>
            <a:ext cx="10848975" cy="5409434"/>
          </a:xfrm>
          <a:prstGeom prst="rect">
            <a:avLst/>
          </a:prstGeom>
        </p:spPr>
        <p:txBody>
          <a:bodyPr lIns="91440" tIns="45720" rIns="91440" bIns="45720" anchor="t"/>
          <a:lstStyle>
            <a:lvl1pPr marL="0" indent="0" algn="l" defTabSz="914400" rtl="0" eaLnBrk="1" latinLnBrk="0" hangingPunct="1">
              <a:lnSpc>
                <a:spcPct val="90000"/>
              </a:lnSpc>
              <a:spcBef>
                <a:spcPts val="0"/>
              </a:spcBef>
              <a:spcAft>
                <a:spcPts val="1400"/>
              </a:spcAft>
              <a:buFontTx/>
              <a:buNone/>
              <a:defRPr lang="en-GB" sz="2400" kern="1200" spc="-20" baseline="0" noProof="0" dirty="0">
                <a:solidFill>
                  <a:schemeClr val="tx1"/>
                </a:solidFill>
                <a:latin typeface="+mn-lt"/>
                <a:ea typeface="+mn-ea"/>
                <a:cs typeface="+mn-cs"/>
              </a:defRPr>
            </a:lvl1pPr>
            <a:lvl2pPr marL="180000" indent="-180000" algn="l" defTabSz="914400" rtl="0" eaLnBrk="1" latinLnBrk="0" hangingPunct="1">
              <a:lnSpc>
                <a:spcPct val="90000"/>
              </a:lnSpc>
              <a:spcBef>
                <a:spcPts val="0"/>
              </a:spcBef>
              <a:spcAft>
                <a:spcPts val="1400"/>
              </a:spcAft>
              <a:buClr>
                <a:schemeClr val="accent1"/>
              </a:buClr>
              <a:buSzPct val="105000"/>
              <a:buFont typeface="Arial" panose="020B0604020202020204" pitchFamily="34" charset="0"/>
              <a:buChar char="•"/>
              <a:defRPr lang="en-GB" sz="2400" kern="1200" spc="-20" noProof="0" dirty="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400"/>
              </a:spcAft>
              <a:buClr>
                <a:schemeClr val="accent1"/>
              </a:buClr>
              <a:buSzPct val="105000"/>
              <a:buFont typeface="Arial" panose="020B0604020202020204" pitchFamily="34" charset="0"/>
              <a:buChar char="•"/>
              <a:defRPr sz="2400" kern="1200" spc="-2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1400"/>
              </a:spcAft>
              <a:buClr>
                <a:schemeClr val="accent1"/>
              </a:buClr>
              <a:buSzPct val="105000"/>
              <a:buFont typeface="Arial" panose="020B0604020202020204" pitchFamily="34" charset="0"/>
              <a:buChar char="•"/>
              <a:defRPr sz="2400" kern="1200" spc="-20">
                <a:solidFill>
                  <a:schemeClr val="tx1"/>
                </a:solidFill>
                <a:latin typeface="+mn-lt"/>
                <a:ea typeface="+mn-ea"/>
                <a:cs typeface="+mn-cs"/>
              </a:defRPr>
            </a:lvl4pPr>
            <a:lvl5pPr marL="0" indent="0" algn="l" defTabSz="914400" rtl="0" eaLnBrk="1" latinLnBrk="0" hangingPunct="1">
              <a:lnSpc>
                <a:spcPct val="90000"/>
              </a:lnSpc>
              <a:spcBef>
                <a:spcPts val="0"/>
              </a:spcBef>
              <a:spcAft>
                <a:spcPts val="1400"/>
              </a:spcAft>
              <a:buFontTx/>
              <a:buNone/>
              <a:defRPr sz="2400" b="1" kern="1200" spc="-2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1" indent="-266700" algn="l" defTabSz="914400" rtl="0" eaLnBrk="1" fontAlgn="auto" latinLnBrk="0" hangingPunct="1">
              <a:lnSpc>
                <a:spcPct val="150000"/>
              </a:lnSpc>
              <a:spcBef>
                <a:spcPts val="0"/>
              </a:spcBef>
              <a:spcAft>
                <a:spcPts val="1400"/>
              </a:spcAft>
              <a:buClr>
                <a:srgbClr val="1D2136"/>
              </a:buClr>
              <a:buSzPct val="105000"/>
              <a:buFont typeface="Arial" panose="020B0604020202020204" pitchFamily="34" charset="0"/>
              <a:buChar char="•"/>
              <a:tabLst/>
              <a:defRPr/>
            </a:pPr>
            <a:r>
              <a:rPr kumimoji="0" lang="en-GB" altLang="en-US" sz="2800" b="0" i="0" u="none" strike="noStrike" kern="1200" cap="none" spc="-20" normalizeH="0" baseline="0" noProof="0">
                <a:ln>
                  <a:noFill/>
                </a:ln>
                <a:solidFill>
                  <a:srgbClr val="1D2136"/>
                </a:solidFill>
                <a:effectLst/>
                <a:uLnTx/>
                <a:uFillTx/>
                <a:latin typeface="Calibri" panose="020F0502020204030204"/>
                <a:ea typeface="+mn-ea"/>
                <a:cs typeface="+mn-cs"/>
              </a:rPr>
              <a:t>Staff training and resources</a:t>
            </a:r>
          </a:p>
          <a:p>
            <a:pPr marL="266700" marR="0" lvl="1" indent="-266700" algn="l" defTabSz="914400" rtl="0" eaLnBrk="1" fontAlgn="auto" latinLnBrk="0" hangingPunct="1">
              <a:lnSpc>
                <a:spcPct val="150000"/>
              </a:lnSpc>
              <a:spcBef>
                <a:spcPts val="0"/>
              </a:spcBef>
              <a:spcAft>
                <a:spcPts val="1400"/>
              </a:spcAft>
              <a:buClr>
                <a:srgbClr val="1D2136"/>
              </a:buClr>
              <a:buSzPct val="105000"/>
              <a:buFont typeface="Arial" panose="020B0604020202020204" pitchFamily="34" charset="0"/>
              <a:buChar char="•"/>
              <a:tabLst/>
              <a:defRPr/>
            </a:pPr>
            <a:r>
              <a:rPr kumimoji="0" lang="en-GB" altLang="en-US" sz="2800" b="0" i="0" u="none" strike="noStrike" kern="1200" cap="none" spc="-20" normalizeH="0" baseline="0" noProof="0">
                <a:ln>
                  <a:noFill/>
                </a:ln>
                <a:solidFill>
                  <a:srgbClr val="1D2136"/>
                </a:solidFill>
                <a:effectLst/>
                <a:uLnTx/>
                <a:uFillTx/>
                <a:latin typeface="Calibri" panose="020F0502020204030204"/>
                <a:ea typeface="+mn-ea"/>
                <a:cs typeface="+mn-cs"/>
              </a:rPr>
              <a:t>Inclusive practice expectations</a:t>
            </a:r>
            <a:endParaRPr kumimoji="0" lang="en-GB" altLang="en-US" sz="2800" b="0" i="0" u="none" strike="noStrike" kern="1200" cap="none" spc="-20" normalizeH="0" baseline="0" noProof="0">
              <a:ln>
                <a:noFill/>
              </a:ln>
              <a:solidFill>
                <a:srgbClr val="1D2136"/>
              </a:solidFill>
              <a:effectLst/>
              <a:uLnTx/>
              <a:uFillTx/>
              <a:latin typeface="Calibri" panose="020F0502020204030204"/>
              <a:ea typeface="Calibri"/>
              <a:cs typeface="Calibri"/>
            </a:endParaRPr>
          </a:p>
          <a:p>
            <a:pPr marL="266700" marR="0" lvl="1" indent="-266700" algn="l" defTabSz="914400" rtl="0" eaLnBrk="1" fontAlgn="auto" latinLnBrk="0" hangingPunct="1">
              <a:lnSpc>
                <a:spcPct val="150000"/>
              </a:lnSpc>
              <a:spcBef>
                <a:spcPts val="0"/>
              </a:spcBef>
              <a:spcAft>
                <a:spcPts val="1400"/>
              </a:spcAft>
              <a:buClr>
                <a:srgbClr val="1D2136"/>
              </a:buClr>
              <a:buSzPct val="105000"/>
              <a:buFont typeface="Arial" panose="020B0604020202020204" pitchFamily="34" charset="0"/>
              <a:buChar char="•"/>
              <a:tabLst/>
              <a:defRPr/>
            </a:pPr>
            <a:r>
              <a:rPr kumimoji="0" lang="en-GB" sz="2800" b="0" i="0" u="none" strike="noStrike" kern="1200" cap="none" spc="-20" normalizeH="0" baseline="0" noProof="0">
                <a:ln>
                  <a:noFill/>
                </a:ln>
                <a:solidFill>
                  <a:srgbClr val="1D2136"/>
                </a:solidFill>
                <a:effectLst/>
                <a:uLnTx/>
                <a:uFillTx/>
                <a:latin typeface="Calibri" panose="020F0502020204030204"/>
                <a:ea typeface="+mn-ea"/>
                <a:cs typeface="+mn-cs"/>
              </a:rPr>
              <a:t>7 day extensions</a:t>
            </a:r>
            <a:endParaRPr kumimoji="0" lang="en-GB" sz="2800" b="0" i="0" u="none" strike="noStrike" kern="1200" cap="none" spc="-20" normalizeH="0" baseline="0" noProof="0">
              <a:ln>
                <a:noFill/>
              </a:ln>
              <a:solidFill>
                <a:srgbClr val="1D2136"/>
              </a:solidFill>
              <a:effectLst/>
              <a:uLnTx/>
              <a:uFillTx/>
              <a:latin typeface="Calibri" panose="020F0502020204030204"/>
              <a:ea typeface="Calibri" panose="020F0502020204030204"/>
              <a:cs typeface="Calibri" panose="020F0502020204030204"/>
            </a:endParaRPr>
          </a:p>
          <a:p>
            <a:pPr marL="266700" marR="0" lvl="1" indent="-266700" algn="l" defTabSz="914400" rtl="0" eaLnBrk="1" fontAlgn="auto" latinLnBrk="0" hangingPunct="1">
              <a:lnSpc>
                <a:spcPct val="150000"/>
              </a:lnSpc>
              <a:spcBef>
                <a:spcPts val="0"/>
              </a:spcBef>
              <a:spcAft>
                <a:spcPts val="1400"/>
              </a:spcAft>
              <a:buClr>
                <a:srgbClr val="1D2136"/>
              </a:buClr>
              <a:buSzPct val="105000"/>
              <a:buFont typeface="Arial" panose="020B0604020202020204" pitchFamily="34" charset="0"/>
              <a:buChar char="•"/>
              <a:tabLst/>
              <a:defRPr/>
            </a:pPr>
            <a:r>
              <a:rPr kumimoji="0" lang="en-GB" sz="2800" b="0" i="0" u="none" strike="noStrike" kern="1200" cap="none" spc="-20" normalizeH="0" baseline="0" noProof="0">
                <a:ln>
                  <a:noFill/>
                </a:ln>
                <a:solidFill>
                  <a:srgbClr val="1D2136"/>
                </a:solidFill>
                <a:effectLst/>
                <a:uLnTx/>
                <a:uFillTx/>
                <a:latin typeface="Calibri" panose="020F0502020204030204"/>
                <a:ea typeface="+mn-ea"/>
                <a:cs typeface="+mn-cs"/>
              </a:rPr>
              <a:t>Inclusive curriculum review</a:t>
            </a:r>
          </a:p>
          <a:p>
            <a:pPr marL="266700" marR="0" lvl="1" indent="-266700" algn="l" defTabSz="914400" rtl="0" eaLnBrk="1" fontAlgn="auto" latinLnBrk="0" hangingPunct="1">
              <a:lnSpc>
                <a:spcPct val="150000"/>
              </a:lnSpc>
              <a:spcBef>
                <a:spcPts val="0"/>
              </a:spcBef>
              <a:spcAft>
                <a:spcPts val="1400"/>
              </a:spcAft>
              <a:buClr>
                <a:srgbClr val="1D2136"/>
              </a:buClr>
              <a:buSzPct val="105000"/>
              <a:buFont typeface="Arial" panose="020B0604020202020204" pitchFamily="34" charset="0"/>
              <a:buChar char="•"/>
              <a:tabLst/>
              <a:defRPr/>
            </a:pPr>
            <a:r>
              <a:rPr kumimoji="0" lang="en-GB" sz="2800" b="0" i="0" u="none" strike="noStrike" kern="1200" cap="none" spc="-20" normalizeH="0" baseline="0" noProof="0">
                <a:ln>
                  <a:noFill/>
                </a:ln>
                <a:solidFill>
                  <a:srgbClr val="1D2136"/>
                </a:solidFill>
                <a:effectLst/>
                <a:uLnTx/>
                <a:uFillTx/>
                <a:latin typeface="Calibri" panose="020F0502020204030204"/>
                <a:ea typeface="+mn-ea"/>
                <a:cs typeface="+mn-cs"/>
              </a:rPr>
              <a:t>Mode of assessment options</a:t>
            </a:r>
            <a:endParaRPr kumimoji="0" lang="en-GB" sz="2800" b="0" i="0" u="none" strike="noStrike" kern="1200" cap="none" spc="-20" normalizeH="0" baseline="0" noProof="0">
              <a:ln>
                <a:noFill/>
              </a:ln>
              <a:solidFill>
                <a:srgbClr val="1D2136"/>
              </a:solidFill>
              <a:effectLst/>
              <a:uLnTx/>
              <a:uFillTx/>
              <a:latin typeface="Calibri" panose="020F0502020204030204"/>
              <a:ea typeface="Calibri"/>
              <a:cs typeface="Calibri"/>
            </a:endParaRPr>
          </a:p>
          <a:p>
            <a:pPr marL="266700" marR="0" lvl="1" indent="-266700" algn="l" defTabSz="914400" rtl="0" eaLnBrk="1" fontAlgn="auto" latinLnBrk="0" hangingPunct="1">
              <a:lnSpc>
                <a:spcPct val="150000"/>
              </a:lnSpc>
              <a:spcBef>
                <a:spcPts val="0"/>
              </a:spcBef>
              <a:spcAft>
                <a:spcPts val="1400"/>
              </a:spcAft>
              <a:buClr>
                <a:srgbClr val="1D2136"/>
              </a:buClr>
              <a:buSzPct val="105000"/>
              <a:buFont typeface="Arial" panose="020B0604020202020204" pitchFamily="34" charset="0"/>
              <a:buChar char="•"/>
              <a:tabLst/>
              <a:defRPr/>
            </a:pPr>
            <a:r>
              <a:rPr kumimoji="0" lang="en-GB" sz="2800" b="0" i="0" u="none" strike="noStrike" kern="1200" cap="none" spc="-20" normalizeH="0" baseline="0" noProof="0">
                <a:ln>
                  <a:noFill/>
                </a:ln>
                <a:solidFill>
                  <a:srgbClr val="1D2136"/>
                </a:solidFill>
                <a:effectLst/>
                <a:uLnTx/>
                <a:uFillTx/>
                <a:latin typeface="Calibri" panose="020F0502020204030204"/>
                <a:ea typeface="Aptos" panose="020B0004020202020204" pitchFamily="34" charset="0"/>
                <a:cs typeface="Aptos" panose="020B0004020202020204" pitchFamily="34" charset="0"/>
              </a:rPr>
              <a:t>Student Adjustment Planner resources</a:t>
            </a:r>
          </a:p>
          <a:p>
            <a:pPr marL="266700" marR="0" lvl="1" indent="-266700" algn="l" defTabSz="914400" rtl="0" eaLnBrk="1" fontAlgn="auto" latinLnBrk="0" hangingPunct="1">
              <a:lnSpc>
                <a:spcPct val="150000"/>
              </a:lnSpc>
              <a:spcBef>
                <a:spcPts val="0"/>
              </a:spcBef>
              <a:spcAft>
                <a:spcPts val="1400"/>
              </a:spcAft>
              <a:buClr>
                <a:srgbClr val="1D2136"/>
              </a:buClr>
              <a:buSzPct val="105000"/>
              <a:buFont typeface="Arial" panose="020B0604020202020204" pitchFamily="34" charset="0"/>
              <a:buChar char="•"/>
              <a:tabLst/>
              <a:defRPr/>
            </a:pPr>
            <a:endParaRPr kumimoji="0" lang="en-GB" sz="2800" b="0" i="0" u="none" strike="noStrike" kern="1200" cap="none" spc="-20" normalizeH="0" baseline="0" noProof="0">
              <a:ln>
                <a:noFill/>
              </a:ln>
              <a:solidFill>
                <a:srgbClr val="1D2136"/>
              </a:solidFill>
              <a:effectLst/>
              <a:uLnTx/>
              <a:uFillTx/>
              <a:latin typeface="Calibri" panose="020F0502020204030204"/>
              <a:ea typeface="Calibri" panose="020F0502020204030204"/>
              <a:cs typeface="Calibri" panose="020F0502020204030204"/>
            </a:endParaRPr>
          </a:p>
        </p:txBody>
      </p:sp>
      <p:pic>
        <p:nvPicPr>
          <p:cNvPr id="6" name="Picture Placeholder 7" descr="a group of students sit chatting on a sofa in front of a large red sculptural architechtural feature. ">
            <a:extLst>
              <a:ext uri="{FF2B5EF4-FFF2-40B4-BE49-F238E27FC236}">
                <a16:creationId xmlns:a16="http://schemas.microsoft.com/office/drawing/2014/main" id="{C426F889-4258-81F2-021C-B09BE3E9E079}"/>
              </a:ext>
            </a:extLst>
          </p:cNvPr>
          <p:cNvPicPr>
            <a:picLocks noChangeAspect="1"/>
          </p:cNvPicPr>
          <p:nvPr/>
        </p:nvPicPr>
        <p:blipFill>
          <a:blip r:embed="rId3">
            <a:extLst>
              <a:ext uri="{28A0092B-C50C-407E-A947-70E740481C1C}">
                <a14:useLocalDpi xmlns:a14="http://schemas.microsoft.com/office/drawing/2010/main" val="0"/>
              </a:ext>
            </a:extLst>
          </a:blip>
          <a:srcRect t="12600" b="12600"/>
          <a:stretch/>
        </p:blipFill>
        <p:spPr>
          <a:xfrm>
            <a:off x="6467475" y="0"/>
            <a:ext cx="5724525" cy="6219825"/>
          </a:xfrm>
          <a:prstGeom prst="rect">
            <a:avLst/>
          </a:prstGeom>
        </p:spPr>
      </p:pic>
    </p:spTree>
    <p:extLst>
      <p:ext uri="{BB962C8B-B14F-4D97-AF65-F5344CB8AC3E}">
        <p14:creationId xmlns:p14="http://schemas.microsoft.com/office/powerpoint/2010/main" val="6718009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3F468B-852C-8EA1-6368-D74D18358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2AC9A6-C7DF-17E4-1E45-10E94EEE070B}"/>
              </a:ext>
            </a:extLst>
          </p:cNvPr>
          <p:cNvSpPr>
            <a:spLocks noGrp="1"/>
          </p:cNvSpPr>
          <p:nvPr>
            <p:ph type="ctrTitle"/>
          </p:nvPr>
        </p:nvSpPr>
        <p:spPr>
          <a:xfrm>
            <a:off x="1134213" y="2263571"/>
            <a:ext cx="9518392" cy="1484406"/>
          </a:xfrm>
        </p:spPr>
        <p:txBody>
          <a:bodyPr anchor="ctr">
            <a:normAutofit/>
          </a:bodyPr>
          <a:lstStyle/>
          <a:p>
            <a:pPr algn="ctr"/>
            <a:r>
              <a:rPr lang="en-GB" sz="4700"/>
              <a:t>The Open University</a:t>
            </a:r>
            <a:endParaRPr lang="en-US"/>
          </a:p>
        </p:txBody>
      </p:sp>
      <p:pic>
        <p:nvPicPr>
          <p:cNvPr id="5" name="Picture 4" descr="University of Greenwich logo">
            <a:extLst>
              <a:ext uri="{FF2B5EF4-FFF2-40B4-BE49-F238E27FC236}">
                <a16:creationId xmlns:a16="http://schemas.microsoft.com/office/drawing/2014/main" id="{12BA0549-F8C1-3775-3D1B-4DEB09D8B8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88" y="5431354"/>
            <a:ext cx="2746254" cy="1002794"/>
          </a:xfrm>
          <a:prstGeom prst="rect">
            <a:avLst/>
          </a:prstGeom>
        </p:spPr>
      </p:pic>
    </p:spTree>
    <p:extLst>
      <p:ext uri="{BB962C8B-B14F-4D97-AF65-F5344CB8AC3E}">
        <p14:creationId xmlns:p14="http://schemas.microsoft.com/office/powerpoint/2010/main" val="3574461178"/>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BCD67DD9-3DAA-313B-8305-6C266ED950EB}"/>
              </a:ext>
            </a:extLst>
          </p:cNvPr>
          <p:cNvSpPr>
            <a:spLocks noGrp="1"/>
          </p:cNvSpPr>
          <p:nvPr>
            <p:ph type="title" idx="4294967295"/>
          </p:nvPr>
        </p:nvSpPr>
        <p:spPr>
          <a:xfrm>
            <a:off x="407988" y="558800"/>
            <a:ext cx="6536509" cy="18002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5500" b="1">
                <a:solidFill>
                  <a:schemeClr val="bg1"/>
                </a:solidFill>
                <a:latin typeface="Poppins SemiBold" pitchFamily="2" charset="77"/>
                <a:ea typeface="+mn-ea"/>
                <a:cs typeface="Poppins SemiBold" pitchFamily="2" charset="77"/>
              </a:rPr>
              <a:t>Disabled Student Commitment Journey</a:t>
            </a:r>
            <a:endParaRPr kumimoji="0" lang="en-GB" sz="5500" b="1" i="0" u="none" strike="noStrike" kern="1200" cap="none" spc="0" normalizeH="0" baseline="0" noProof="0">
              <a:ln>
                <a:noFill/>
              </a:ln>
              <a:solidFill>
                <a:schemeClr val="bg1"/>
              </a:solidFill>
              <a:effectLst/>
              <a:uLnTx/>
              <a:uFillTx/>
              <a:latin typeface="Poppins SemiBold" pitchFamily="2" charset="77"/>
              <a:ea typeface="+mn-ea"/>
              <a:cs typeface="Poppins SemiBold" pitchFamily="2" charset="77"/>
            </a:endParaRPr>
          </a:p>
        </p:txBody>
      </p:sp>
      <p:sp>
        <p:nvSpPr>
          <p:cNvPr id="18" name="Text Placeholder 17">
            <a:extLst>
              <a:ext uri="{FF2B5EF4-FFF2-40B4-BE49-F238E27FC236}">
                <a16:creationId xmlns:a16="http://schemas.microsoft.com/office/drawing/2014/main" id="{7C582E8A-5AC5-EBB0-D16B-4437F42A33D5}"/>
              </a:ext>
            </a:extLst>
          </p:cNvPr>
          <p:cNvSpPr>
            <a:spLocks noGrp="1"/>
          </p:cNvSpPr>
          <p:nvPr>
            <p:ph type="body" sz="quarter" idx="15"/>
          </p:nvPr>
        </p:nvSpPr>
        <p:spPr/>
        <p:txBody>
          <a:bodyPr/>
          <a:lstStyle/>
          <a:p>
            <a:r>
              <a:rPr lang="en-GB" sz="2000"/>
              <a:t>July 2025</a:t>
            </a:r>
          </a:p>
        </p:txBody>
      </p:sp>
      <p:sp>
        <p:nvSpPr>
          <p:cNvPr id="3" name="Text Placeholder 2">
            <a:extLst>
              <a:ext uri="{FF2B5EF4-FFF2-40B4-BE49-F238E27FC236}">
                <a16:creationId xmlns:a16="http://schemas.microsoft.com/office/drawing/2014/main" id="{A4F69AF9-F1A2-CD5A-D6F4-EEAD3B78695A}"/>
              </a:ext>
            </a:extLst>
          </p:cNvPr>
          <p:cNvSpPr>
            <a:spLocks noGrp="1"/>
          </p:cNvSpPr>
          <p:nvPr>
            <p:ph type="body" sz="quarter" idx="13"/>
          </p:nvPr>
        </p:nvSpPr>
        <p:spPr>
          <a:xfrm>
            <a:off x="408208" y="3846892"/>
            <a:ext cx="5687792" cy="652084"/>
          </a:xfrm>
        </p:spPr>
        <p:txBody>
          <a:bodyPr/>
          <a:lstStyle/>
          <a:p>
            <a:r>
              <a:rPr lang="en-GB" sz="2000"/>
              <a:t>Ciaragh Hubert – Director of Accessibility</a:t>
            </a:r>
          </a:p>
        </p:txBody>
      </p:sp>
    </p:spTree>
    <p:extLst>
      <p:ext uri="{BB962C8B-B14F-4D97-AF65-F5344CB8AC3E}">
        <p14:creationId xmlns:p14="http://schemas.microsoft.com/office/powerpoint/2010/main" val="37712895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82067-3694-F2F5-D336-10C8D6C6C4A9}"/>
            </a:ext>
          </a:extLst>
        </p:cNvPr>
        <p:cNvGrpSpPr/>
        <p:nvPr/>
      </p:nvGrpSpPr>
      <p:grpSpPr>
        <a:xfrm>
          <a:off x="0" y="0"/>
          <a:ext cx="0" cy="0"/>
          <a:chOff x="0" y="0"/>
          <a:chExt cx="0" cy="0"/>
        </a:xfrm>
      </p:grpSpPr>
      <p:sp>
        <p:nvSpPr>
          <p:cNvPr id="10" name="Text Placeholder 8">
            <a:extLst>
              <a:ext uri="{FF2B5EF4-FFF2-40B4-BE49-F238E27FC236}">
                <a16:creationId xmlns:a16="http://schemas.microsoft.com/office/drawing/2014/main" id="{D48BFDE2-8254-2666-78BB-CCBBC811C6F2}"/>
              </a:ext>
            </a:extLst>
          </p:cNvPr>
          <p:cNvSpPr txBox="1">
            <a:spLocks noGrp="1"/>
          </p:cNvSpPr>
          <p:nvPr>
            <p:ph type="title" idx="4294967295"/>
          </p:nvPr>
        </p:nvSpPr>
        <p:spPr>
          <a:xfrm>
            <a:off x="335538" y="178241"/>
            <a:ext cx="10766703" cy="49716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10000"/>
              </a:lnSpc>
              <a:spcBef>
                <a:spcPts val="1000"/>
              </a:spcBef>
              <a:buFont typeface="Arial" panose="020B0604020202020204" pitchFamily="34" charset="0"/>
              <a:buNone/>
              <a:defRPr sz="3000" b="1" i="0" kern="1200">
                <a:ln>
                  <a:noFill/>
                </a:ln>
                <a:solidFill>
                  <a:srgbClr val="060645"/>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a:t>Who are we?</a:t>
            </a:r>
            <a:endParaRPr kumimoji="0" lang="en-GB" sz="3000" b="1" i="0" u="none" strike="noStrike" kern="1200" cap="none" spc="0" normalizeH="0" baseline="0" noProof="0">
              <a:ln>
                <a:noFill/>
              </a:ln>
              <a:solidFill>
                <a:srgbClr val="060645"/>
              </a:solidFill>
              <a:effectLst/>
              <a:uLnTx/>
              <a:uFillTx/>
              <a:latin typeface="Poppins SemiBold" pitchFamily="2" charset="77"/>
              <a:ea typeface="+mn-ea"/>
              <a:cs typeface="Poppins SemiBold" pitchFamily="2" charset="77"/>
            </a:endParaRPr>
          </a:p>
        </p:txBody>
      </p:sp>
      <p:sp>
        <p:nvSpPr>
          <p:cNvPr id="4" name="TextBox 3">
            <a:extLst>
              <a:ext uri="{FF2B5EF4-FFF2-40B4-BE49-F238E27FC236}">
                <a16:creationId xmlns:a16="http://schemas.microsoft.com/office/drawing/2014/main" id="{FB596F5D-15EC-BDAF-61D2-C0B1F25CA044}"/>
              </a:ext>
            </a:extLst>
          </p:cNvPr>
          <p:cNvSpPr txBox="1"/>
          <p:nvPr/>
        </p:nvSpPr>
        <p:spPr>
          <a:xfrm>
            <a:off x="278831" y="961308"/>
            <a:ext cx="11725327" cy="5558445"/>
          </a:xfrm>
          <a:prstGeom prst="rect">
            <a:avLst/>
          </a:prstGeom>
          <a:noFill/>
        </p:spPr>
        <p:txBody>
          <a:bodyPr wrap="square">
            <a:spAutoFit/>
          </a:bodyPr>
          <a:lstStyle/>
          <a:p>
            <a:r>
              <a:rPr lang="en-GB" sz="2000" b="1"/>
              <a:t>The Open University</a:t>
            </a:r>
            <a:r>
              <a:rPr lang="en-GB" sz="2000"/>
              <a:t>:</a:t>
            </a:r>
          </a:p>
          <a:p>
            <a:pPr marL="800100" lvl="1" indent="-342900">
              <a:lnSpc>
                <a:spcPct val="250000"/>
              </a:lnSpc>
              <a:buFont typeface="Courier New" panose="02070309020205020404" pitchFamily="49" charset="0"/>
              <a:buChar char="o"/>
            </a:pPr>
            <a:r>
              <a:rPr lang="en-GB" sz="2000"/>
              <a:t>We are an </a:t>
            </a:r>
            <a:r>
              <a:rPr lang="en-GB" sz="2000" b="1"/>
              <a:t>online</a:t>
            </a:r>
            <a:r>
              <a:rPr lang="en-GB" sz="2000"/>
              <a:t> distance learning university </a:t>
            </a:r>
          </a:p>
          <a:p>
            <a:pPr marL="800100" lvl="1" indent="-342900">
              <a:lnSpc>
                <a:spcPct val="250000"/>
              </a:lnSpc>
              <a:buFont typeface="Courier New" panose="02070309020205020404" pitchFamily="49" charset="0"/>
              <a:buChar char="o"/>
            </a:pPr>
            <a:r>
              <a:rPr lang="en-GB" sz="2000"/>
              <a:t>We have</a:t>
            </a:r>
            <a:r>
              <a:rPr lang="en-GB" sz="2000" b="0" i="0">
                <a:effectLst/>
              </a:rPr>
              <a:t> an </a:t>
            </a:r>
            <a:r>
              <a:rPr lang="en-GB" sz="2000" b="1" i="0">
                <a:effectLst/>
              </a:rPr>
              <a:t>open </a:t>
            </a:r>
            <a:r>
              <a:rPr lang="en-GB" sz="2000" b="0" i="0">
                <a:effectLst/>
              </a:rPr>
              <a:t>admissions policy</a:t>
            </a:r>
          </a:p>
          <a:p>
            <a:pPr marL="800100" lvl="1" indent="-342900">
              <a:lnSpc>
                <a:spcPct val="250000"/>
              </a:lnSpc>
              <a:buFont typeface="Courier New" panose="02070309020205020404" pitchFamily="49" charset="0"/>
              <a:buChar char="o"/>
            </a:pPr>
            <a:r>
              <a:rPr lang="en-GB" sz="2000"/>
              <a:t>Our students are not just based in the </a:t>
            </a:r>
            <a:r>
              <a:rPr lang="en-GB" sz="2000" b="1"/>
              <a:t>UK</a:t>
            </a:r>
          </a:p>
          <a:p>
            <a:pPr marL="800100" lvl="1" indent="-342900">
              <a:lnSpc>
                <a:spcPct val="250000"/>
              </a:lnSpc>
              <a:buFont typeface="Courier New" panose="02070309020205020404" pitchFamily="49" charset="0"/>
              <a:buChar char="o"/>
            </a:pPr>
            <a:r>
              <a:rPr lang="en-GB" sz="2000"/>
              <a:t>Our courses are available throughout </a:t>
            </a:r>
            <a:r>
              <a:rPr lang="en-GB" sz="2000" b="1"/>
              <a:t>Europe</a:t>
            </a:r>
            <a:r>
              <a:rPr lang="en-GB" sz="2000"/>
              <a:t> and some </a:t>
            </a:r>
            <a:r>
              <a:rPr lang="en-GB" sz="2000" b="1"/>
              <a:t>worldwide</a:t>
            </a:r>
          </a:p>
          <a:p>
            <a:pPr marL="800100" lvl="1" indent="-342900">
              <a:lnSpc>
                <a:spcPct val="250000"/>
              </a:lnSpc>
              <a:buFont typeface="Courier New" panose="02070309020205020404" pitchFamily="49" charset="0"/>
              <a:buChar char="o"/>
            </a:pPr>
            <a:r>
              <a:rPr lang="en-GB" sz="2000"/>
              <a:t> Over </a:t>
            </a:r>
            <a:r>
              <a:rPr lang="en-GB" sz="2000" b="1"/>
              <a:t>38,000 </a:t>
            </a:r>
            <a:r>
              <a:rPr lang="en-GB" sz="2000"/>
              <a:t>disabled students are studying with us</a:t>
            </a:r>
          </a:p>
          <a:p>
            <a:pPr marL="342900" indent="-342900">
              <a:lnSpc>
                <a:spcPct val="200000"/>
              </a:lnSpc>
              <a:buFont typeface="Arial" panose="020B0604020202020204" pitchFamily="34" charset="0"/>
              <a:buChar char="•"/>
            </a:pPr>
            <a:endParaRPr lang="en-GB"/>
          </a:p>
          <a:p>
            <a:pPr marL="342900" indent="-342900">
              <a:buFont typeface="Arial" panose="020B0604020202020204" pitchFamily="34" charset="0"/>
              <a:buChar char="•"/>
            </a:pPr>
            <a:endParaRPr lang="en-GB"/>
          </a:p>
          <a:p>
            <a:pPr>
              <a:lnSpc>
                <a:spcPct val="200000"/>
              </a:lnSpc>
            </a:pPr>
            <a:endParaRPr lang="en-GB">
              <a:effectLst/>
            </a:endParaRPr>
          </a:p>
        </p:txBody>
      </p:sp>
    </p:spTree>
    <p:extLst>
      <p:ext uri="{BB962C8B-B14F-4D97-AF65-F5344CB8AC3E}">
        <p14:creationId xmlns:p14="http://schemas.microsoft.com/office/powerpoint/2010/main" val="31451994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29B6E-D57D-AF09-E36A-ADABEF530FAF}"/>
            </a:ext>
          </a:extLst>
        </p:cNvPr>
        <p:cNvGrpSpPr/>
        <p:nvPr/>
      </p:nvGrpSpPr>
      <p:grpSpPr>
        <a:xfrm>
          <a:off x="0" y="0"/>
          <a:ext cx="0" cy="0"/>
          <a:chOff x="0" y="0"/>
          <a:chExt cx="0" cy="0"/>
        </a:xfrm>
      </p:grpSpPr>
      <p:sp>
        <p:nvSpPr>
          <p:cNvPr id="10" name="Text Placeholder 8">
            <a:extLst>
              <a:ext uri="{FF2B5EF4-FFF2-40B4-BE49-F238E27FC236}">
                <a16:creationId xmlns:a16="http://schemas.microsoft.com/office/drawing/2014/main" id="{155C2999-DAFE-6334-82BE-6DD7B9B8F27A}"/>
              </a:ext>
            </a:extLst>
          </p:cNvPr>
          <p:cNvSpPr txBox="1">
            <a:spLocks noGrp="1"/>
          </p:cNvSpPr>
          <p:nvPr>
            <p:ph type="title" idx="4294967295"/>
          </p:nvPr>
        </p:nvSpPr>
        <p:spPr>
          <a:xfrm>
            <a:off x="335538" y="178241"/>
            <a:ext cx="10766703" cy="49716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10000"/>
              </a:lnSpc>
              <a:spcBef>
                <a:spcPts val="1000"/>
              </a:spcBef>
              <a:buFont typeface="Arial" panose="020B0604020202020204" pitchFamily="34" charset="0"/>
              <a:buNone/>
              <a:defRPr sz="3000" b="1" i="0" kern="1200">
                <a:ln>
                  <a:noFill/>
                </a:ln>
                <a:solidFill>
                  <a:srgbClr val="060645"/>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a:t>Our DSC journey so far…</a:t>
            </a:r>
            <a:endParaRPr kumimoji="0" lang="en-GB" sz="3000" b="1" i="0" u="none" strike="noStrike" kern="1200" cap="none" spc="0" normalizeH="0" baseline="0" noProof="0">
              <a:ln>
                <a:noFill/>
              </a:ln>
              <a:solidFill>
                <a:srgbClr val="060645"/>
              </a:solidFill>
              <a:effectLst/>
              <a:uLnTx/>
              <a:uFillTx/>
              <a:latin typeface="Poppins SemiBold" pitchFamily="2" charset="77"/>
              <a:ea typeface="+mn-ea"/>
              <a:cs typeface="Poppins SemiBold" pitchFamily="2" charset="77"/>
            </a:endParaRPr>
          </a:p>
        </p:txBody>
      </p:sp>
      <p:graphicFrame>
        <p:nvGraphicFramePr>
          <p:cNvPr id="2" name="Content Placeholder 9" descr="Arrow pointing to the right with 5 key points spaced out equally:&#10;1. University Accessibility Consultation&#10;2. Accessibility priorities agreed and roadmaps created&#10;3. Sign up to the Disabled Student Commitment &#10;4. Mapped existing plans and services against the Disabled Student Commitment&#10;5. Student Journey Mapping carried out to identify pain points&#10;">
            <a:extLst>
              <a:ext uri="{FF2B5EF4-FFF2-40B4-BE49-F238E27FC236}">
                <a16:creationId xmlns:a16="http://schemas.microsoft.com/office/drawing/2014/main" id="{86674626-EC4F-9D03-85FF-1CA37AB0D394}"/>
              </a:ext>
            </a:extLst>
          </p:cNvPr>
          <p:cNvGraphicFramePr>
            <a:graphicFrameLocks/>
          </p:cNvGraphicFramePr>
          <p:nvPr>
            <p:extLst>
              <p:ext uri="{D42A27DB-BD31-4B8C-83A1-F6EECF244321}">
                <p14:modId xmlns:p14="http://schemas.microsoft.com/office/powerpoint/2010/main" val="2689090872"/>
              </p:ext>
            </p:extLst>
          </p:nvPr>
        </p:nvGraphicFramePr>
        <p:xfrm>
          <a:off x="817151" y="675403"/>
          <a:ext cx="11070049" cy="5795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60634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3A22E-ABE1-2C62-3A21-4D67BCAA36C0}"/>
            </a:ext>
          </a:extLst>
        </p:cNvPr>
        <p:cNvGrpSpPr/>
        <p:nvPr/>
      </p:nvGrpSpPr>
      <p:grpSpPr>
        <a:xfrm>
          <a:off x="0" y="0"/>
          <a:ext cx="0" cy="0"/>
          <a:chOff x="0" y="0"/>
          <a:chExt cx="0" cy="0"/>
        </a:xfrm>
      </p:grpSpPr>
      <p:sp>
        <p:nvSpPr>
          <p:cNvPr id="10" name="Text Placeholder 8">
            <a:extLst>
              <a:ext uri="{FF2B5EF4-FFF2-40B4-BE49-F238E27FC236}">
                <a16:creationId xmlns:a16="http://schemas.microsoft.com/office/drawing/2014/main" id="{61A031C4-D84F-B62B-7A1C-35DEA1CE1747}"/>
              </a:ext>
            </a:extLst>
          </p:cNvPr>
          <p:cNvSpPr txBox="1">
            <a:spLocks noGrp="1"/>
          </p:cNvSpPr>
          <p:nvPr>
            <p:ph type="title" idx="4294967295"/>
          </p:nvPr>
        </p:nvSpPr>
        <p:spPr>
          <a:xfrm>
            <a:off x="335538" y="178241"/>
            <a:ext cx="10766703" cy="49716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10000"/>
              </a:lnSpc>
              <a:spcBef>
                <a:spcPts val="1000"/>
              </a:spcBef>
              <a:buFont typeface="Arial" panose="020B0604020202020204" pitchFamily="34" charset="0"/>
              <a:buNone/>
              <a:defRPr sz="3000" b="1" i="0" kern="1200">
                <a:ln>
                  <a:noFill/>
                </a:ln>
                <a:solidFill>
                  <a:srgbClr val="060645"/>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a:t>Our next steps…</a:t>
            </a:r>
            <a:endParaRPr kumimoji="0" lang="en-GB" sz="3000" b="1" i="0" u="none" strike="noStrike" kern="1200" cap="none" spc="0" normalizeH="0" baseline="0" noProof="0">
              <a:ln>
                <a:noFill/>
              </a:ln>
              <a:solidFill>
                <a:srgbClr val="060645"/>
              </a:solidFill>
              <a:effectLst/>
              <a:uLnTx/>
              <a:uFillTx/>
              <a:latin typeface="Poppins SemiBold" pitchFamily="2" charset="77"/>
              <a:ea typeface="+mn-ea"/>
              <a:cs typeface="Poppins SemiBold" pitchFamily="2" charset="77"/>
            </a:endParaRPr>
          </a:p>
        </p:txBody>
      </p:sp>
      <p:graphicFrame>
        <p:nvGraphicFramePr>
          <p:cNvPr id="4" name="Content Placeholder 9" descr="Arrow pointing to the right with 3 key points:&#10;1. Agree prioritisation of specific DSC activity&#10;2. Embed DSC activity into existing workstreams&#10;3. Publish our DSC Action Plan&#10;&#10;">
            <a:extLst>
              <a:ext uri="{FF2B5EF4-FFF2-40B4-BE49-F238E27FC236}">
                <a16:creationId xmlns:a16="http://schemas.microsoft.com/office/drawing/2014/main" id="{7287684B-A945-6A2B-8448-5F25702189B3}"/>
              </a:ext>
            </a:extLst>
          </p:cNvPr>
          <p:cNvGraphicFramePr>
            <a:graphicFrameLocks/>
          </p:cNvGraphicFramePr>
          <p:nvPr>
            <p:extLst>
              <p:ext uri="{D42A27DB-BD31-4B8C-83A1-F6EECF244321}">
                <p14:modId xmlns:p14="http://schemas.microsoft.com/office/powerpoint/2010/main" val="3911088323"/>
              </p:ext>
            </p:extLst>
          </p:nvPr>
        </p:nvGraphicFramePr>
        <p:xfrm>
          <a:off x="894919" y="1110343"/>
          <a:ext cx="10900841" cy="4428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15271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7ABC9A-D1A4-4CB6-14A9-5241C9B9D6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C2B21C-9974-C7CF-258E-D4EA8DE06E12}"/>
              </a:ext>
            </a:extLst>
          </p:cNvPr>
          <p:cNvSpPr>
            <a:spLocks noGrp="1"/>
          </p:cNvSpPr>
          <p:nvPr>
            <p:ph type="ctrTitle"/>
          </p:nvPr>
        </p:nvSpPr>
        <p:spPr>
          <a:xfrm>
            <a:off x="1134213" y="2263571"/>
            <a:ext cx="9518392" cy="1484406"/>
          </a:xfrm>
        </p:spPr>
        <p:txBody>
          <a:bodyPr anchor="ctr">
            <a:normAutofit/>
          </a:bodyPr>
          <a:lstStyle/>
          <a:p>
            <a:pPr algn="ctr"/>
            <a:r>
              <a:rPr lang="en-GB" sz="4700"/>
              <a:t>Questions for the panel</a:t>
            </a:r>
          </a:p>
        </p:txBody>
      </p:sp>
      <p:pic>
        <p:nvPicPr>
          <p:cNvPr id="5" name="Picture 4" descr="University of Greenwich logo">
            <a:extLst>
              <a:ext uri="{FF2B5EF4-FFF2-40B4-BE49-F238E27FC236}">
                <a16:creationId xmlns:a16="http://schemas.microsoft.com/office/drawing/2014/main" id="{4F2553D0-3FD0-4A3D-A2F5-7593F208DC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88" y="5431354"/>
            <a:ext cx="2746254" cy="1002794"/>
          </a:xfrm>
          <a:prstGeom prst="rect">
            <a:avLst/>
          </a:prstGeom>
        </p:spPr>
      </p:pic>
    </p:spTree>
    <p:extLst>
      <p:ext uri="{BB962C8B-B14F-4D97-AF65-F5344CB8AC3E}">
        <p14:creationId xmlns:p14="http://schemas.microsoft.com/office/powerpoint/2010/main" val="2714671113"/>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5280D5-8170-F7F0-7D96-34F08A1DB0E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95796BA-177F-0D95-0D61-B899B25862E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88" y="5431354"/>
            <a:ext cx="2746254" cy="1002794"/>
          </a:xfrm>
          <a:prstGeom prst="rect">
            <a:avLst/>
          </a:prstGeom>
        </p:spPr>
      </p:pic>
      <p:sp>
        <p:nvSpPr>
          <p:cNvPr id="9" name="Title 1">
            <a:extLst>
              <a:ext uri="{FF2B5EF4-FFF2-40B4-BE49-F238E27FC236}">
                <a16:creationId xmlns:a16="http://schemas.microsoft.com/office/drawing/2014/main" id="{9F277F22-F9E0-1C1C-FB84-98AB4A38D4C4}"/>
              </a:ext>
            </a:extLst>
          </p:cNvPr>
          <p:cNvSpPr txBox="1">
            <a:spLocks noGrp="1"/>
          </p:cNvSpPr>
          <p:nvPr>
            <p:ph type="title" idx="4294967295"/>
          </p:nvPr>
        </p:nvSpPr>
        <p:spPr>
          <a:xfrm>
            <a:off x="1134213" y="2263571"/>
            <a:ext cx="9518392" cy="14844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sz="4700" b="0" i="0" u="none" strike="noStrike" kern="1200" cap="none" spc="0" normalizeH="0" baseline="0" noProof="0" dirty="0">
                <a:ln>
                  <a:noFill/>
                </a:ln>
                <a:solidFill>
                  <a:schemeClr val="tx2"/>
                </a:solidFill>
                <a:effectLst/>
                <a:uLnTx/>
                <a:uFillTx/>
                <a:latin typeface="+mj-lt"/>
                <a:ea typeface="+mj-ea"/>
                <a:cs typeface="+mj-cs"/>
              </a:rPr>
              <a:t>Lunch</a:t>
            </a:r>
          </a:p>
        </p:txBody>
      </p:sp>
    </p:spTree>
    <p:extLst>
      <p:ext uri="{BB962C8B-B14F-4D97-AF65-F5344CB8AC3E}">
        <p14:creationId xmlns:p14="http://schemas.microsoft.com/office/powerpoint/2010/main" val="3622709569"/>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F247AD-E1CB-7BD6-3658-0AC9B03C50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25B0C9-FA6D-2802-CBDF-11B3575764E1}"/>
              </a:ext>
            </a:extLst>
          </p:cNvPr>
          <p:cNvSpPr>
            <a:spLocks noGrp="1"/>
          </p:cNvSpPr>
          <p:nvPr>
            <p:ph type="ctrTitle"/>
          </p:nvPr>
        </p:nvSpPr>
        <p:spPr>
          <a:xfrm>
            <a:off x="1494046" y="199820"/>
            <a:ext cx="9200892" cy="1399740"/>
          </a:xfrm>
        </p:spPr>
        <p:txBody>
          <a:bodyPr anchor="ctr">
            <a:normAutofit fontScale="90000"/>
          </a:bodyPr>
          <a:lstStyle/>
          <a:p>
            <a:pPr algn="ctr"/>
            <a:r>
              <a:rPr lang="en-GB" sz="4700"/>
              <a:t>Shaping our community of practice</a:t>
            </a:r>
          </a:p>
        </p:txBody>
      </p:sp>
      <p:pic>
        <p:nvPicPr>
          <p:cNvPr id="4" name="Picture 3" descr="A qr code &#10;">
            <a:extLst>
              <a:ext uri="{FF2B5EF4-FFF2-40B4-BE49-F238E27FC236}">
                <a16:creationId xmlns:a16="http://schemas.microsoft.com/office/drawing/2014/main" id="{884D0CDF-D029-FA24-B181-4E89936D40BB}"/>
              </a:ext>
            </a:extLst>
          </p:cNvPr>
          <p:cNvPicPr>
            <a:picLocks noChangeAspect="1"/>
          </p:cNvPicPr>
          <p:nvPr/>
        </p:nvPicPr>
        <p:blipFill>
          <a:blip r:embed="rId3"/>
          <a:stretch>
            <a:fillRect/>
          </a:stretch>
        </p:blipFill>
        <p:spPr>
          <a:xfrm>
            <a:off x="3778250" y="1598084"/>
            <a:ext cx="4635499" cy="4540249"/>
          </a:xfrm>
          <a:prstGeom prst="rect">
            <a:avLst/>
          </a:prstGeom>
        </p:spPr>
      </p:pic>
      <p:pic>
        <p:nvPicPr>
          <p:cNvPr id="5" name="Picture 4">
            <a:extLst>
              <a:ext uri="{FF2B5EF4-FFF2-40B4-BE49-F238E27FC236}">
                <a16:creationId xmlns:a16="http://schemas.microsoft.com/office/drawing/2014/main" id="{2ADA52D1-FA2A-54DC-A51E-CB3A9B5D04C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81085" y="4262832"/>
            <a:ext cx="2250273" cy="2254250"/>
          </a:xfrm>
          <a:prstGeom prst="rect">
            <a:avLst/>
          </a:prstGeom>
        </p:spPr>
      </p:pic>
      <p:pic>
        <p:nvPicPr>
          <p:cNvPr id="6" name="Picture 5">
            <a:extLst>
              <a:ext uri="{FF2B5EF4-FFF2-40B4-BE49-F238E27FC236}">
                <a16:creationId xmlns:a16="http://schemas.microsoft.com/office/drawing/2014/main" id="{413935B0-991B-4E33-7A8D-42847E0DFE8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467850" y="4992077"/>
            <a:ext cx="2400300" cy="1524000"/>
          </a:xfrm>
          <a:prstGeom prst="rect">
            <a:avLst/>
          </a:prstGeom>
        </p:spPr>
      </p:pic>
    </p:spTree>
    <p:extLst>
      <p:ext uri="{BB962C8B-B14F-4D97-AF65-F5344CB8AC3E}">
        <p14:creationId xmlns:p14="http://schemas.microsoft.com/office/powerpoint/2010/main" val="4072583162"/>
      </p:ext>
    </p:extLst>
  </p:cSld>
  <p:clrMapOvr>
    <a:overrideClrMapping bg1="dk1" tx1="lt1" bg2="dk2" tx2="lt2" accent1="accent1" accent2="accent2" accent3="accent3" accent4="accent4" accent5="accent5" accent6="accent6" hlink="hlink" folHlink="folHlink"/>
  </p:clrMapOvr>
</p:sld>
</file>

<file path=ppt/theme/_rels/theme9.xml.rels><?xml version="1.0" encoding="UTF-8" standalone="yes"?>
<Relationships xmlns="http://schemas.openxmlformats.org/package/2006/relationships"><Relationship Id="rId1" Type="http://schemas.openxmlformats.org/officeDocument/2006/relationships/image" Target="../media/image37.jpeg"/></Relationships>
</file>

<file path=ppt/theme/theme1.xml><?xml version="1.0" encoding="utf-8"?>
<a:theme xmlns:a="http://schemas.openxmlformats.org/drawingml/2006/main" name="Cov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Custom 7">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94E85A0E-8E0A-45F9-81BA-B6ED124559CC}"/>
    </a:ext>
  </a:extLst>
</a:theme>
</file>

<file path=ppt/theme/theme2.xml><?xml version="1.0" encoding="utf-8"?>
<a:theme xmlns:a="http://schemas.openxmlformats.org/drawingml/2006/main" name="2_Slide Options">
  <a:themeElements>
    <a:clrScheme name="Custom 1">
      <a:dk1>
        <a:srgbClr val="060645"/>
      </a:dk1>
      <a:lt1>
        <a:srgbClr val="FFFFFF"/>
      </a:lt1>
      <a:dk2>
        <a:srgbClr val="060645"/>
      </a:dk2>
      <a:lt2>
        <a:srgbClr val="FEFFFF"/>
      </a:lt2>
      <a:accent1>
        <a:srgbClr val="1C46C0"/>
      </a:accent1>
      <a:accent2>
        <a:srgbClr val="66EEFA"/>
      </a:accent2>
      <a:accent3>
        <a:srgbClr val="FF8A77"/>
      </a:accent3>
      <a:accent4>
        <a:srgbClr val="7DFFD3"/>
      </a:accent4>
      <a:accent5>
        <a:srgbClr val="FFB3FF"/>
      </a:accent5>
      <a:accent6>
        <a:srgbClr val="FFF388"/>
      </a:accent6>
      <a:hlink>
        <a:srgbClr val="1C46C0"/>
      </a:hlink>
      <a:folHlink>
        <a:srgbClr val="FF8A77"/>
      </a:folHlink>
    </a:clrScheme>
    <a:fontScheme name="Custom 2">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Powerpoint-Template-Master" id="{C62F22CB-6147-F642-90D0-FAAC7572420C}" vid="{F7B079B8-8FBA-9E46-A97C-4ADCB3A31155}"/>
    </a:ext>
  </a:extLst>
</a:theme>
</file>

<file path=ppt/theme/theme3.xml><?xml version="1.0" encoding="utf-8"?>
<a:theme xmlns:a="http://schemas.openxmlformats.org/drawingml/2006/main" name="Colour Background 1">
  <a:themeElements>
    <a:clrScheme name="LSBU">
      <a:dk1>
        <a:srgbClr val="000000"/>
      </a:dk1>
      <a:lt1>
        <a:srgbClr val="FFFFFF"/>
      </a:lt1>
      <a:dk2>
        <a:srgbClr val="3E245C"/>
      </a:dk2>
      <a:lt2>
        <a:srgbClr val="E3E3DF"/>
      </a:lt2>
      <a:accent1>
        <a:srgbClr val="B62E5F"/>
      </a:accent1>
      <a:accent2>
        <a:srgbClr val="EE7924"/>
      </a:accent2>
      <a:accent3>
        <a:srgbClr val="1EB5BF"/>
      </a:accent3>
      <a:accent4>
        <a:srgbClr val="81BA26"/>
      </a:accent4>
      <a:accent5>
        <a:srgbClr val="FBBF18"/>
      </a:accent5>
      <a:accent6>
        <a:srgbClr val="901F82"/>
      </a:accent6>
      <a:hlink>
        <a:srgbClr val="7BC5B1"/>
      </a:hlink>
      <a:folHlink>
        <a:srgbClr val="CF181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Images">
  <a:themeElements>
    <a:clrScheme name="LSBU">
      <a:dk1>
        <a:srgbClr val="000000"/>
      </a:dk1>
      <a:lt1>
        <a:srgbClr val="FFFFFF"/>
      </a:lt1>
      <a:dk2>
        <a:srgbClr val="3E245C"/>
      </a:dk2>
      <a:lt2>
        <a:srgbClr val="E3E3DF"/>
      </a:lt2>
      <a:accent1>
        <a:srgbClr val="B62E5F"/>
      </a:accent1>
      <a:accent2>
        <a:srgbClr val="EE7924"/>
      </a:accent2>
      <a:accent3>
        <a:srgbClr val="1EB5BF"/>
      </a:accent3>
      <a:accent4>
        <a:srgbClr val="81BA26"/>
      </a:accent4>
      <a:accent5>
        <a:srgbClr val="FBBF18"/>
      </a:accent5>
      <a:accent6>
        <a:srgbClr val="901F82"/>
      </a:accent6>
      <a:hlink>
        <a:srgbClr val="7BC5B1"/>
      </a:hlink>
      <a:folHlink>
        <a:srgbClr val="CF181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White Background">
  <a:themeElements>
    <a:clrScheme name="LSBU">
      <a:dk1>
        <a:srgbClr val="000000"/>
      </a:dk1>
      <a:lt1>
        <a:srgbClr val="FFFFFF"/>
      </a:lt1>
      <a:dk2>
        <a:srgbClr val="3E245C"/>
      </a:dk2>
      <a:lt2>
        <a:srgbClr val="E3E3DF"/>
      </a:lt2>
      <a:accent1>
        <a:srgbClr val="B62E5F"/>
      </a:accent1>
      <a:accent2>
        <a:srgbClr val="EE7924"/>
      </a:accent2>
      <a:accent3>
        <a:srgbClr val="1EB5BF"/>
      </a:accent3>
      <a:accent4>
        <a:srgbClr val="81BA26"/>
      </a:accent4>
      <a:accent5>
        <a:srgbClr val="FBBF18"/>
      </a:accent5>
      <a:accent6>
        <a:srgbClr val="901F82"/>
      </a:accent6>
      <a:hlink>
        <a:srgbClr val="7BC5B1"/>
      </a:hlink>
      <a:folHlink>
        <a:srgbClr val="CF181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Colour Background 4">
  <a:themeElements>
    <a:clrScheme name="LSBU">
      <a:dk1>
        <a:srgbClr val="000000"/>
      </a:dk1>
      <a:lt1>
        <a:srgbClr val="FFFFFF"/>
      </a:lt1>
      <a:dk2>
        <a:srgbClr val="3E245C"/>
      </a:dk2>
      <a:lt2>
        <a:srgbClr val="E3E3DF"/>
      </a:lt2>
      <a:accent1>
        <a:srgbClr val="B62E5F"/>
      </a:accent1>
      <a:accent2>
        <a:srgbClr val="EE7924"/>
      </a:accent2>
      <a:accent3>
        <a:srgbClr val="1EB5BF"/>
      </a:accent3>
      <a:accent4>
        <a:srgbClr val="81BA26"/>
      </a:accent4>
      <a:accent5>
        <a:srgbClr val="FBBF18"/>
      </a:accent5>
      <a:accent6>
        <a:srgbClr val="901F82"/>
      </a:accent6>
      <a:hlink>
        <a:srgbClr val="7BC5B1"/>
      </a:hlink>
      <a:folHlink>
        <a:srgbClr val="CF181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Accessible Solent Theme">
  <a:themeElements>
    <a:clrScheme name="Solent">
      <a:dk1>
        <a:srgbClr val="1D2136"/>
      </a:dk1>
      <a:lt1>
        <a:srgbClr val="FFFFFF"/>
      </a:lt1>
      <a:dk2>
        <a:srgbClr val="1D2136"/>
      </a:dk2>
      <a:lt2>
        <a:srgbClr val="FFFFFF"/>
      </a:lt2>
      <a:accent1>
        <a:srgbClr val="CD1423"/>
      </a:accent1>
      <a:accent2>
        <a:srgbClr val="1D2136"/>
      </a:accent2>
      <a:accent3>
        <a:srgbClr val="C6C745"/>
      </a:accent3>
      <a:accent4>
        <a:srgbClr val="FF4D00"/>
      </a:accent4>
      <a:accent5>
        <a:srgbClr val="01C3DE"/>
      </a:accent5>
      <a:accent6>
        <a:srgbClr val="C9267D"/>
      </a:accent6>
      <a:hlink>
        <a:srgbClr val="01C3DE"/>
      </a:hlink>
      <a:folHlink>
        <a:srgbClr val="1D21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dirty="0" smtClean="0"/>
        </a:defPPr>
      </a:lstStyle>
    </a:txDef>
  </a:objectDefaults>
  <a:extraClrSchemeLst/>
  <a:extLst>
    <a:ext uri="{05A4C25C-085E-4340-85A3-A5531E510DB2}">
      <thm15:themeFamily xmlns:thm15="http://schemas.microsoft.com/office/thememl/2012/main" name="Theme1" id="{1F8C5DD7-688B-4752-84B3-11B0D7193410}" vid="{82499549-B3CC-4881-81B6-7C6D891B9C28}"/>
    </a:ext>
  </a:ext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6.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7.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8.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9.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0.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2.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3.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4.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ppt/theme/themeOverride15.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docProps/app.xml><?xml version="1.0" encoding="utf-8"?>
<Properties xmlns="http://schemas.openxmlformats.org/officeDocument/2006/extended-properties" xmlns:vt="http://schemas.openxmlformats.org/officeDocument/2006/docPropsVTypes">
  <TotalTime>20</TotalTime>
  <Words>1291</Words>
  <Application>Microsoft Office PowerPoint</Application>
  <PresentationFormat>Widescreen</PresentationFormat>
  <Paragraphs>264</Paragraphs>
  <Slides>50</Slides>
  <Notes>17</Notes>
  <HiddenSlides>0</HiddenSlides>
  <MMClips>0</MMClips>
  <ScaleCrop>false</ScaleCrop>
  <HeadingPairs>
    <vt:vector size="6" baseType="variant">
      <vt:variant>
        <vt:lpstr>Fonts Used</vt:lpstr>
      </vt:variant>
      <vt:variant>
        <vt:i4>18</vt:i4>
      </vt:variant>
      <vt:variant>
        <vt:lpstr>Theme</vt:lpstr>
      </vt:variant>
      <vt:variant>
        <vt:i4>9</vt:i4>
      </vt:variant>
      <vt:variant>
        <vt:lpstr>Slide Titles</vt:lpstr>
      </vt:variant>
      <vt:variant>
        <vt:i4>50</vt:i4>
      </vt:variant>
    </vt:vector>
  </HeadingPairs>
  <TitlesOfParts>
    <vt:vector size="77" baseType="lpstr">
      <vt:lpstr>Aptos</vt:lpstr>
      <vt:lpstr>Arial</vt:lpstr>
      <vt:lpstr>Arial,Sans-Serif</vt:lpstr>
      <vt:lpstr>Calibri</vt:lpstr>
      <vt:lpstr>Century Gothic</vt:lpstr>
      <vt:lpstr>COOPERHEWITT-MEDIUM</vt:lpstr>
      <vt:lpstr>COOPERHEWITT-SEMIBOLD</vt:lpstr>
      <vt:lpstr>Courier New</vt:lpstr>
      <vt:lpstr>Figtree</vt:lpstr>
      <vt:lpstr>Figtree ExtraBold</vt:lpstr>
      <vt:lpstr>Montserrat</vt:lpstr>
      <vt:lpstr>Montserrat Medium</vt:lpstr>
      <vt:lpstr>Nunito Medium</vt:lpstr>
      <vt:lpstr>Poppins</vt:lpstr>
      <vt:lpstr>Poppins SemiBold</vt:lpstr>
      <vt:lpstr>Public Sans</vt:lpstr>
      <vt:lpstr>Trebuchet MS</vt:lpstr>
      <vt:lpstr>Wingdings 3</vt:lpstr>
      <vt:lpstr>Covers</vt:lpstr>
      <vt:lpstr>2_Slide Options</vt:lpstr>
      <vt:lpstr>Colour Background 1</vt:lpstr>
      <vt:lpstr>Images</vt:lpstr>
      <vt:lpstr>White Background</vt:lpstr>
      <vt:lpstr>Colour Background 4</vt:lpstr>
      <vt:lpstr>Accessible Solent Theme</vt:lpstr>
      <vt:lpstr>1_Office Theme</vt:lpstr>
      <vt:lpstr>Ion</vt:lpstr>
      <vt:lpstr>Disabled Student Commitment  Publishing Action Plan </vt:lpstr>
      <vt:lpstr>Agenda</vt:lpstr>
      <vt:lpstr>Housekeeping</vt:lpstr>
      <vt:lpstr>The inclusive event</vt:lpstr>
      <vt:lpstr>National update</vt:lpstr>
      <vt:lpstr>Disabled Student Commitment: Publishing an Action Plan  National Update &amp; LSBU significance</vt:lpstr>
      <vt:lpstr>Disabled Student Commitment </vt:lpstr>
      <vt:lpstr>Significance to LSBU </vt:lpstr>
      <vt:lpstr>University of Greenwich  Message from Vice-Chancellor Professor Jane Harrington </vt:lpstr>
      <vt:lpstr>London South Bank University</vt:lpstr>
      <vt:lpstr>Publishing an action plan</vt:lpstr>
      <vt:lpstr>Background</vt:lpstr>
      <vt:lpstr>Student Panel (1)</vt:lpstr>
      <vt:lpstr>Student Panel (2)</vt:lpstr>
      <vt:lpstr>LSBU’s action plan</vt:lpstr>
      <vt:lpstr>Snapshot of our in-depth plan</vt:lpstr>
      <vt:lpstr>Publishing</vt:lpstr>
      <vt:lpstr>Published action plan</vt:lpstr>
      <vt:lpstr>What difference has the DSC made?</vt:lpstr>
      <vt:lpstr>What’s next?</vt:lpstr>
      <vt:lpstr>Special Interest Group</vt:lpstr>
      <vt:lpstr>Contact details </vt:lpstr>
      <vt:lpstr>University of Greenwhich</vt:lpstr>
      <vt:lpstr>DSC The Commitment: Publishing Action Plan</vt:lpstr>
      <vt:lpstr> Sector Leading   </vt:lpstr>
      <vt:lpstr>University of Greenwich Journey</vt:lpstr>
      <vt:lpstr>Action Plan   </vt:lpstr>
      <vt:lpstr>Communication </vt:lpstr>
      <vt:lpstr>Next steps  </vt:lpstr>
      <vt:lpstr> Sign up   </vt:lpstr>
      <vt:lpstr>Break</vt:lpstr>
      <vt:lpstr>University of Brighton</vt:lpstr>
      <vt:lpstr>Starting our Disabled Student Commitment Journey</vt:lpstr>
      <vt:lpstr>University of Brighton context</vt:lpstr>
      <vt:lpstr>Where we are</vt:lpstr>
      <vt:lpstr>Southampton Solent University</vt:lpstr>
      <vt:lpstr>Southampton Solent University Tina Oze &amp; Becky Harris Disability Advice Team Leaders</vt:lpstr>
      <vt:lpstr>Overview</vt:lpstr>
      <vt:lpstr>Solent’s journey to date</vt:lpstr>
      <vt:lpstr>Work to date – our team</vt:lpstr>
      <vt:lpstr>Work to date – other Solent teams</vt:lpstr>
      <vt:lpstr>Planned development</vt:lpstr>
      <vt:lpstr>The Open University</vt:lpstr>
      <vt:lpstr>Disabled Student Commitment Journey</vt:lpstr>
      <vt:lpstr>Who are we?</vt:lpstr>
      <vt:lpstr>Our DSC journey so far…</vt:lpstr>
      <vt:lpstr>Our next steps…</vt:lpstr>
      <vt:lpstr>Questions for the panel</vt:lpstr>
      <vt:lpstr>Lunch</vt:lpstr>
      <vt:lpstr>Shaping our community of practice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Emma.Greening</dc:creator>
  <cp:lastModifiedBy>April Yeatman | NADP</cp:lastModifiedBy>
  <cp:revision>14</cp:revision>
  <dcterms:created xsi:type="dcterms:W3CDTF">2025-06-23T15:10:22Z</dcterms:created>
  <dcterms:modified xsi:type="dcterms:W3CDTF">2025-08-11T15:13:02Z</dcterms:modified>
</cp:coreProperties>
</file>