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4"/>
    <p:sldMasterId id="2147483719" r:id="rId5"/>
  </p:sldMasterIdLst>
  <p:notesMasterIdLst>
    <p:notesMasterId r:id="rId13"/>
  </p:notesMasterIdLst>
  <p:handoutMasterIdLst>
    <p:handoutMasterId r:id="rId14"/>
  </p:handoutMasterIdLst>
  <p:sldIdLst>
    <p:sldId id="256" r:id="rId6"/>
    <p:sldId id="330" r:id="rId7"/>
    <p:sldId id="324" r:id="rId8"/>
    <p:sldId id="329" r:id="rId9"/>
    <p:sldId id="332" r:id="rId10"/>
    <p:sldId id="327" r:id="rId11"/>
    <p:sldId id="258" r:id="rId12"/>
  </p:sldIdLst>
  <p:sldSz cx="9144000" cy="5143500" type="screen16x9"/>
  <p:notesSz cx="6808788" cy="9940925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9142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27" algn="l" defTabSz="9142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56" algn="l" defTabSz="9142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83" algn="l" defTabSz="9142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11" algn="l" defTabSz="9142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39" algn="l" defTabSz="9142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767" algn="l" defTabSz="9142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94" algn="l" defTabSz="9142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023" algn="l" defTabSz="9142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erine Noren" initials="KN" lastIdx="2" clrIdx="0">
    <p:extLst>
      <p:ext uri="{19B8F6BF-5375-455C-9EA6-DF929625EA0E}">
        <p15:presenceInfo xmlns:p15="http://schemas.microsoft.com/office/powerpoint/2012/main" userId="S::admn2497@ox.ac.uk::b95f5fe6-32ba-44ec-8b09-48fb52ddaf3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3"/>
    <a:srgbClr val="FFFFCC"/>
    <a:srgbClr val="FAF8E8"/>
    <a:srgbClr val="B1D8A0"/>
    <a:srgbClr val="F2F2F2"/>
    <a:srgbClr val="002147"/>
    <a:srgbClr val="021E42"/>
    <a:srgbClr val="2D0032"/>
    <a:srgbClr val="FFB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3867" autoAdjust="0"/>
  </p:normalViewPr>
  <p:slideViewPr>
    <p:cSldViewPr snapToGrid="0">
      <p:cViewPr>
        <p:scale>
          <a:sx n="71" d="100"/>
          <a:sy n="71" d="100"/>
        </p:scale>
        <p:origin x="480" y="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31"/>
        <p:guide pos="214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3.fntdata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herine Noren" userId="b95f5fe6-32ba-44ec-8b09-48fb52ddaf3d" providerId="ADAL" clId="{53EBDD20-0839-4C6A-A9C7-71BD03FDC28F}"/>
    <pc:docChg chg="undo custSel addSld delSld modSld">
      <pc:chgData name="Katherine Noren" userId="b95f5fe6-32ba-44ec-8b09-48fb52ddaf3d" providerId="ADAL" clId="{53EBDD20-0839-4C6A-A9C7-71BD03FDC28F}" dt="2025-01-16T17:04:54.543" v="1255" actId="14100"/>
      <pc:docMkLst>
        <pc:docMk/>
      </pc:docMkLst>
      <pc:sldChg chg="modSp mod">
        <pc:chgData name="Katherine Noren" userId="b95f5fe6-32ba-44ec-8b09-48fb52ddaf3d" providerId="ADAL" clId="{53EBDD20-0839-4C6A-A9C7-71BD03FDC28F}" dt="2025-01-16T17:01:46.699" v="1051" actId="962"/>
        <pc:sldMkLst>
          <pc:docMk/>
          <pc:sldMk cId="92694508" sldId="256"/>
        </pc:sldMkLst>
        <pc:spChg chg="mod">
          <ac:chgData name="Katherine Noren" userId="b95f5fe6-32ba-44ec-8b09-48fb52ddaf3d" providerId="ADAL" clId="{53EBDD20-0839-4C6A-A9C7-71BD03FDC28F}" dt="2025-01-16T16:03:49.690" v="30" actId="20577"/>
          <ac:spMkLst>
            <pc:docMk/>
            <pc:sldMk cId="92694508" sldId="256"/>
            <ac:spMk id="2" creationId="{A796ED15-51D8-453E-B346-AA806F447238}"/>
          </ac:spMkLst>
        </pc:spChg>
        <pc:picChg chg="mod">
          <ac:chgData name="Katherine Noren" userId="b95f5fe6-32ba-44ec-8b09-48fb52ddaf3d" providerId="ADAL" clId="{53EBDD20-0839-4C6A-A9C7-71BD03FDC28F}" dt="2025-01-16T17:01:46.699" v="1051" actId="962"/>
          <ac:picMkLst>
            <pc:docMk/>
            <pc:sldMk cId="92694508" sldId="256"/>
            <ac:picMk id="5" creationId="{00000000-0000-0000-0000-000000000000}"/>
          </ac:picMkLst>
        </pc:picChg>
      </pc:sldChg>
      <pc:sldChg chg="modSp add del mod">
        <pc:chgData name="Katherine Noren" userId="b95f5fe6-32ba-44ec-8b09-48fb52ddaf3d" providerId="ADAL" clId="{53EBDD20-0839-4C6A-A9C7-71BD03FDC28F}" dt="2025-01-16T16:48:47.156" v="531" actId="47"/>
        <pc:sldMkLst>
          <pc:docMk/>
          <pc:sldMk cId="1354235582" sldId="257"/>
        </pc:sldMkLst>
        <pc:spChg chg="mod">
          <ac:chgData name="Katherine Noren" userId="b95f5fe6-32ba-44ec-8b09-48fb52ddaf3d" providerId="ADAL" clId="{53EBDD20-0839-4C6A-A9C7-71BD03FDC28F}" dt="2025-01-16T16:48:05.668" v="529" actId="27636"/>
          <ac:spMkLst>
            <pc:docMk/>
            <pc:sldMk cId="1354235582" sldId="257"/>
            <ac:spMk id="3" creationId="{B6635808-C5D5-4816-EA7A-05F34349DCC5}"/>
          </ac:spMkLst>
        </pc:spChg>
      </pc:sldChg>
      <pc:sldChg chg="modSp mod modNotesTx">
        <pc:chgData name="Katherine Noren" userId="b95f5fe6-32ba-44ec-8b09-48fb52ddaf3d" providerId="ADAL" clId="{53EBDD20-0839-4C6A-A9C7-71BD03FDC28F}" dt="2025-01-16T17:02:28.117" v="1052" actId="1076"/>
        <pc:sldMkLst>
          <pc:docMk/>
          <pc:sldMk cId="1459401686" sldId="324"/>
        </pc:sldMkLst>
        <pc:spChg chg="mod">
          <ac:chgData name="Katherine Noren" userId="b95f5fe6-32ba-44ec-8b09-48fb52ddaf3d" providerId="ADAL" clId="{53EBDD20-0839-4C6A-A9C7-71BD03FDC28F}" dt="2025-01-16T16:38:07.551" v="166" actId="20577"/>
          <ac:spMkLst>
            <pc:docMk/>
            <pc:sldMk cId="1459401686" sldId="324"/>
            <ac:spMk id="2" creationId="{54ACC50A-7A03-47F7-B395-B2E0B18E7B10}"/>
          </ac:spMkLst>
        </pc:spChg>
        <pc:spChg chg="mod">
          <ac:chgData name="Katherine Noren" userId="b95f5fe6-32ba-44ec-8b09-48fb52ddaf3d" providerId="ADAL" clId="{53EBDD20-0839-4C6A-A9C7-71BD03FDC28F}" dt="2025-01-16T17:02:28.117" v="1052" actId="1076"/>
          <ac:spMkLst>
            <pc:docMk/>
            <pc:sldMk cId="1459401686" sldId="324"/>
            <ac:spMk id="3" creationId="{F11DBA86-30B3-43AE-9C2B-4A8BCBE9D78F}"/>
          </ac:spMkLst>
        </pc:spChg>
      </pc:sldChg>
      <pc:sldChg chg="modSp mod">
        <pc:chgData name="Katherine Noren" userId="b95f5fe6-32ba-44ec-8b09-48fb52ddaf3d" providerId="ADAL" clId="{53EBDD20-0839-4C6A-A9C7-71BD03FDC28F}" dt="2025-01-16T17:00:22.267" v="793" actId="962"/>
        <pc:sldMkLst>
          <pc:docMk/>
          <pc:sldMk cId="210711302" sldId="327"/>
        </pc:sldMkLst>
        <pc:picChg chg="mod">
          <ac:chgData name="Katherine Noren" userId="b95f5fe6-32ba-44ec-8b09-48fb52ddaf3d" providerId="ADAL" clId="{53EBDD20-0839-4C6A-A9C7-71BD03FDC28F}" dt="2025-01-16T17:00:22.267" v="793" actId="962"/>
          <ac:picMkLst>
            <pc:docMk/>
            <pc:sldMk cId="210711302" sldId="327"/>
            <ac:picMk id="7" creationId="{83E54016-F7D4-4252-954A-1559024D43E8}"/>
          </ac:picMkLst>
        </pc:picChg>
      </pc:sldChg>
      <pc:sldChg chg="addSp delSp modSp mod">
        <pc:chgData name="Katherine Noren" userId="b95f5fe6-32ba-44ec-8b09-48fb52ddaf3d" providerId="ADAL" clId="{53EBDD20-0839-4C6A-A9C7-71BD03FDC28F}" dt="2025-01-16T17:02:35.441" v="1053" actId="14100"/>
        <pc:sldMkLst>
          <pc:docMk/>
          <pc:sldMk cId="153295603" sldId="329"/>
        </pc:sldMkLst>
        <pc:spChg chg="mod">
          <ac:chgData name="Katherine Noren" userId="b95f5fe6-32ba-44ec-8b09-48fb52ddaf3d" providerId="ADAL" clId="{53EBDD20-0839-4C6A-A9C7-71BD03FDC28F}" dt="2025-01-16T16:38:28.977" v="209" actId="20577"/>
          <ac:spMkLst>
            <pc:docMk/>
            <pc:sldMk cId="153295603" sldId="329"/>
            <ac:spMk id="2" creationId="{54ACC50A-7A03-47F7-B395-B2E0B18E7B10}"/>
          </ac:spMkLst>
        </pc:spChg>
        <pc:spChg chg="mod">
          <ac:chgData name="Katherine Noren" userId="b95f5fe6-32ba-44ec-8b09-48fb52ddaf3d" providerId="ADAL" clId="{53EBDD20-0839-4C6A-A9C7-71BD03FDC28F}" dt="2025-01-16T17:02:35.441" v="1053" actId="14100"/>
          <ac:spMkLst>
            <pc:docMk/>
            <pc:sldMk cId="153295603" sldId="329"/>
            <ac:spMk id="3" creationId="{F11DBA86-30B3-43AE-9C2B-4A8BCBE9D78F}"/>
          </ac:spMkLst>
        </pc:spChg>
        <pc:picChg chg="del mod">
          <ac:chgData name="Katherine Noren" userId="b95f5fe6-32ba-44ec-8b09-48fb52ddaf3d" providerId="ADAL" clId="{53EBDD20-0839-4C6A-A9C7-71BD03FDC28F}" dt="2025-01-16T16:41:51.240" v="452" actId="478"/>
          <ac:picMkLst>
            <pc:docMk/>
            <pc:sldMk cId="153295603" sldId="329"/>
            <ac:picMk id="5" creationId="{1BAEEEC7-68F4-4C64-806D-856663CAF6B4}"/>
          </ac:picMkLst>
        </pc:picChg>
        <pc:picChg chg="add mod">
          <ac:chgData name="Katherine Noren" userId="b95f5fe6-32ba-44ec-8b09-48fb52ddaf3d" providerId="ADAL" clId="{53EBDD20-0839-4C6A-A9C7-71BD03FDC28F}" dt="2025-01-16T17:00:50.727" v="865" actId="962"/>
          <ac:picMkLst>
            <pc:docMk/>
            <pc:sldMk cId="153295603" sldId="329"/>
            <ac:picMk id="6" creationId="{640CE656-D3DB-4A30-B33D-8760FC123D52}"/>
          </ac:picMkLst>
        </pc:picChg>
      </pc:sldChg>
      <pc:sldChg chg="addSp delSp modSp add mod">
        <pc:chgData name="Katherine Noren" userId="b95f5fe6-32ba-44ec-8b09-48fb52ddaf3d" providerId="ADAL" clId="{53EBDD20-0839-4C6A-A9C7-71BD03FDC28F}" dt="2025-01-16T17:01:32.054" v="953" actId="962"/>
        <pc:sldMkLst>
          <pc:docMk/>
          <pc:sldMk cId="3563157630" sldId="330"/>
        </pc:sldMkLst>
        <pc:spChg chg="mod">
          <ac:chgData name="Katherine Noren" userId="b95f5fe6-32ba-44ec-8b09-48fb52ddaf3d" providerId="ADAL" clId="{53EBDD20-0839-4C6A-A9C7-71BD03FDC28F}" dt="2025-01-16T16:43:47.642" v="482" actId="20577"/>
          <ac:spMkLst>
            <pc:docMk/>
            <pc:sldMk cId="3563157630" sldId="330"/>
            <ac:spMk id="2" creationId="{54ACC50A-7A03-47F7-B395-B2E0B18E7B10}"/>
          </ac:spMkLst>
        </pc:spChg>
        <pc:spChg chg="add del mod">
          <ac:chgData name="Katherine Noren" userId="b95f5fe6-32ba-44ec-8b09-48fb52ddaf3d" providerId="ADAL" clId="{53EBDD20-0839-4C6A-A9C7-71BD03FDC28F}" dt="2025-01-16T16:59:44.398" v="740" actId="948"/>
          <ac:spMkLst>
            <pc:docMk/>
            <pc:sldMk cId="3563157630" sldId="330"/>
            <ac:spMk id="3" creationId="{F11DBA86-30B3-43AE-9C2B-4A8BCBE9D78F}"/>
          </ac:spMkLst>
        </pc:spChg>
        <pc:spChg chg="add del">
          <ac:chgData name="Katherine Noren" userId="b95f5fe6-32ba-44ec-8b09-48fb52ddaf3d" providerId="ADAL" clId="{53EBDD20-0839-4C6A-A9C7-71BD03FDC28F}" dt="2025-01-16T16:34:55" v="100" actId="22"/>
          <ac:spMkLst>
            <pc:docMk/>
            <pc:sldMk cId="3563157630" sldId="330"/>
            <ac:spMk id="8" creationId="{82FED47C-BA6A-4365-AE10-A893178F9EBC}"/>
          </ac:spMkLst>
        </pc:spChg>
        <pc:picChg chg="add del">
          <ac:chgData name="Katherine Noren" userId="b95f5fe6-32ba-44ec-8b09-48fb52ddaf3d" providerId="ADAL" clId="{53EBDD20-0839-4C6A-A9C7-71BD03FDC28F}" dt="2025-01-16T16:33:42.241" v="93" actId="478"/>
          <ac:picMkLst>
            <pc:docMk/>
            <pc:sldMk cId="3563157630" sldId="330"/>
            <ac:picMk id="5" creationId="{39863BEE-BDC3-48DA-A3E8-F0D81BD514B0}"/>
          </ac:picMkLst>
        </pc:picChg>
        <pc:picChg chg="add mod">
          <ac:chgData name="Katherine Noren" userId="b95f5fe6-32ba-44ec-8b09-48fb52ddaf3d" providerId="ADAL" clId="{53EBDD20-0839-4C6A-A9C7-71BD03FDC28F}" dt="2025-01-16T17:01:32.054" v="953" actId="962"/>
          <ac:picMkLst>
            <pc:docMk/>
            <pc:sldMk cId="3563157630" sldId="330"/>
            <ac:picMk id="6" creationId="{3650BCCE-A735-4A02-8844-2FF60E31A0CF}"/>
          </ac:picMkLst>
        </pc:picChg>
      </pc:sldChg>
      <pc:sldChg chg="addSp delSp modSp add del mod">
        <pc:chgData name="Katherine Noren" userId="b95f5fe6-32ba-44ec-8b09-48fb52ddaf3d" providerId="ADAL" clId="{53EBDD20-0839-4C6A-A9C7-71BD03FDC28F}" dt="2025-01-16T16:59:55.743" v="741" actId="47"/>
        <pc:sldMkLst>
          <pc:docMk/>
          <pc:sldMk cId="1863469704" sldId="331"/>
        </pc:sldMkLst>
        <pc:spChg chg="mod">
          <ac:chgData name="Katherine Noren" userId="b95f5fe6-32ba-44ec-8b09-48fb52ddaf3d" providerId="ADAL" clId="{53EBDD20-0839-4C6A-A9C7-71BD03FDC28F}" dt="2025-01-16T16:43:54.091" v="494" actId="20577"/>
          <ac:spMkLst>
            <pc:docMk/>
            <pc:sldMk cId="1863469704" sldId="331"/>
            <ac:spMk id="2" creationId="{54ACC50A-7A03-47F7-B395-B2E0B18E7B10}"/>
          </ac:spMkLst>
        </pc:spChg>
        <pc:spChg chg="del mod">
          <ac:chgData name="Katherine Noren" userId="b95f5fe6-32ba-44ec-8b09-48fb52ddaf3d" providerId="ADAL" clId="{53EBDD20-0839-4C6A-A9C7-71BD03FDC28F}" dt="2025-01-16T16:35:31.673" v="120"/>
          <ac:spMkLst>
            <pc:docMk/>
            <pc:sldMk cId="1863469704" sldId="331"/>
            <ac:spMk id="3" creationId="{F11DBA86-30B3-43AE-9C2B-4A8BCBE9D78F}"/>
          </ac:spMkLst>
        </pc:spChg>
        <pc:spChg chg="add mod">
          <ac:chgData name="Katherine Noren" userId="b95f5fe6-32ba-44ec-8b09-48fb52ddaf3d" providerId="ADAL" clId="{53EBDD20-0839-4C6A-A9C7-71BD03FDC28F}" dt="2025-01-16T16:44:58.330" v="503" actId="13926"/>
          <ac:spMkLst>
            <pc:docMk/>
            <pc:sldMk cId="1863469704" sldId="331"/>
            <ac:spMk id="5" creationId="{B3C464DC-59BB-4167-94D7-0DAAD58E4644}"/>
          </ac:spMkLst>
        </pc:spChg>
      </pc:sldChg>
      <pc:sldChg chg="addSp delSp modSp add mod">
        <pc:chgData name="Katherine Noren" userId="b95f5fe6-32ba-44ec-8b09-48fb52ddaf3d" providerId="ADAL" clId="{53EBDD20-0839-4C6A-A9C7-71BD03FDC28F}" dt="2025-01-16T17:04:54.543" v="1255" actId="14100"/>
        <pc:sldMkLst>
          <pc:docMk/>
          <pc:sldMk cId="1638064685" sldId="332"/>
        </pc:sldMkLst>
        <pc:spChg chg="mod">
          <ac:chgData name="Katherine Noren" userId="b95f5fe6-32ba-44ec-8b09-48fb52ddaf3d" providerId="ADAL" clId="{53EBDD20-0839-4C6A-A9C7-71BD03FDC28F}" dt="2025-01-16T16:39:39.835" v="280" actId="20577"/>
          <ac:spMkLst>
            <pc:docMk/>
            <pc:sldMk cId="1638064685" sldId="332"/>
            <ac:spMk id="2" creationId="{54ACC50A-7A03-47F7-B395-B2E0B18E7B10}"/>
          </ac:spMkLst>
        </pc:spChg>
        <pc:spChg chg="mod">
          <ac:chgData name="Katherine Noren" userId="b95f5fe6-32ba-44ec-8b09-48fb52ddaf3d" providerId="ADAL" clId="{53EBDD20-0839-4C6A-A9C7-71BD03FDC28F}" dt="2025-01-16T17:04:54.543" v="1255" actId="14100"/>
          <ac:spMkLst>
            <pc:docMk/>
            <pc:sldMk cId="1638064685" sldId="332"/>
            <ac:spMk id="3" creationId="{F11DBA86-30B3-43AE-9C2B-4A8BCBE9D78F}"/>
          </ac:spMkLst>
        </pc:spChg>
        <pc:picChg chg="del">
          <ac:chgData name="Katherine Noren" userId="b95f5fe6-32ba-44ec-8b09-48fb52ddaf3d" providerId="ADAL" clId="{53EBDD20-0839-4C6A-A9C7-71BD03FDC28F}" dt="2025-01-16T16:40:50.555" v="445" actId="478"/>
          <ac:picMkLst>
            <pc:docMk/>
            <pc:sldMk cId="1638064685" sldId="332"/>
            <ac:picMk id="5" creationId="{1BAEEEC7-68F4-4C64-806D-856663CAF6B4}"/>
          </ac:picMkLst>
        </pc:picChg>
        <pc:picChg chg="add del mod">
          <ac:chgData name="Katherine Noren" userId="b95f5fe6-32ba-44ec-8b09-48fb52ddaf3d" providerId="ADAL" clId="{53EBDD20-0839-4C6A-A9C7-71BD03FDC28F}" dt="2025-01-16T16:52:59.839" v="551" actId="478"/>
          <ac:picMkLst>
            <pc:docMk/>
            <pc:sldMk cId="1638064685" sldId="332"/>
            <ac:picMk id="6" creationId="{92B1D519-7634-49AB-9545-D0006BE6A88D}"/>
          </ac:picMkLst>
        </pc:picChg>
        <pc:picChg chg="add mod">
          <ac:chgData name="Katherine Noren" userId="b95f5fe6-32ba-44ec-8b09-48fb52ddaf3d" providerId="ADAL" clId="{53EBDD20-0839-4C6A-A9C7-71BD03FDC28F}" dt="2025-01-16T17:00:42.285" v="837" actId="962"/>
          <ac:picMkLst>
            <pc:docMk/>
            <pc:sldMk cId="1638064685" sldId="332"/>
            <ac:picMk id="7" creationId="{B1E73CF5-22AF-4565-94C1-1F4097E67CF7}"/>
          </ac:picMkLst>
        </pc:picChg>
      </pc:sldChg>
      <pc:sldChg chg="delSp modSp add del mod">
        <pc:chgData name="Katherine Noren" userId="b95f5fe6-32ba-44ec-8b09-48fb52ddaf3d" providerId="ADAL" clId="{53EBDD20-0839-4C6A-A9C7-71BD03FDC28F}" dt="2025-01-16T16:55:12.722" v="601" actId="47"/>
        <pc:sldMkLst>
          <pc:docMk/>
          <pc:sldMk cId="3565873314" sldId="333"/>
        </pc:sldMkLst>
        <pc:spChg chg="mod">
          <ac:chgData name="Katherine Noren" userId="b95f5fe6-32ba-44ec-8b09-48fb52ddaf3d" providerId="ADAL" clId="{53EBDD20-0839-4C6A-A9C7-71BD03FDC28F}" dt="2025-01-16T16:45:56.784" v="524" actId="20577"/>
          <ac:spMkLst>
            <pc:docMk/>
            <pc:sldMk cId="3565873314" sldId="333"/>
            <ac:spMk id="2" creationId="{54ACC50A-7A03-47F7-B395-B2E0B18E7B10}"/>
          </ac:spMkLst>
        </pc:spChg>
        <pc:spChg chg="del mod">
          <ac:chgData name="Katherine Noren" userId="b95f5fe6-32ba-44ec-8b09-48fb52ddaf3d" providerId="ADAL" clId="{53EBDD20-0839-4C6A-A9C7-71BD03FDC28F}" dt="2025-01-16T16:46:08.726" v="527"/>
          <ac:spMkLst>
            <pc:docMk/>
            <pc:sldMk cId="3565873314" sldId="333"/>
            <ac:spMk id="3" creationId="{F11DBA86-30B3-43AE-9C2B-4A8BCBE9D78F}"/>
          </ac:spMkLst>
        </pc:spChg>
        <pc:picChg chg="del">
          <ac:chgData name="Katherine Noren" userId="b95f5fe6-32ba-44ec-8b09-48fb52ddaf3d" providerId="ADAL" clId="{53EBDD20-0839-4C6A-A9C7-71BD03FDC28F}" dt="2025-01-16T16:52:00.050" v="550" actId="478"/>
          <ac:picMkLst>
            <pc:docMk/>
            <pc:sldMk cId="3565873314" sldId="333"/>
            <ac:picMk id="6" creationId="{92B1D519-7634-49AB-9545-D0006BE6A88D}"/>
          </ac:picMkLst>
        </pc:picChg>
      </pc:sldChg>
      <pc:sldChg chg="addSp modSp new del">
        <pc:chgData name="Katherine Noren" userId="b95f5fe6-32ba-44ec-8b09-48fb52ddaf3d" providerId="ADAL" clId="{53EBDD20-0839-4C6A-A9C7-71BD03FDC28F}" dt="2025-01-16T16:49:06.014" v="533" actId="47"/>
        <pc:sldMkLst>
          <pc:docMk/>
          <pc:sldMk cId="479236308" sldId="334"/>
        </pc:sldMkLst>
        <pc:cxnChg chg="add mod">
          <ac:chgData name="Katherine Noren" userId="b95f5fe6-32ba-44ec-8b09-48fb52ddaf3d" providerId="ADAL" clId="{53EBDD20-0839-4C6A-A9C7-71BD03FDC28F}" dt="2025-01-16T16:49:03.850" v="532"/>
          <ac:cxnSpMkLst>
            <pc:docMk/>
            <pc:sldMk cId="479236308" sldId="334"/>
            <ac:cxnSpMk id="5" creationId="{6F2C6B7E-AB88-41AF-B565-163D57C8CE37}"/>
          </ac:cxnSpMkLst>
        </pc:cxnChg>
      </pc:sldChg>
      <pc:sldChg chg="modSp add del mod">
        <pc:chgData name="Katherine Noren" userId="b95f5fe6-32ba-44ec-8b09-48fb52ddaf3d" providerId="ADAL" clId="{53EBDD20-0839-4C6A-A9C7-71BD03FDC28F}" dt="2025-01-16T16:55:09.276" v="600" actId="47"/>
        <pc:sldMkLst>
          <pc:docMk/>
          <pc:sldMk cId="3549898497" sldId="334"/>
        </pc:sldMkLst>
        <pc:spChg chg="mod">
          <ac:chgData name="Katherine Noren" userId="b95f5fe6-32ba-44ec-8b09-48fb52ddaf3d" providerId="ADAL" clId="{53EBDD20-0839-4C6A-A9C7-71BD03FDC28F}" dt="2025-01-16T16:51:30.503" v="548" actId="20577"/>
          <ac:spMkLst>
            <pc:docMk/>
            <pc:sldMk cId="3549898497" sldId="334"/>
            <ac:spMk id="7" creationId="{2B123E2E-A7F0-D130-C6CA-0AA338F6B6EB}"/>
          </ac:spMkLst>
        </pc:spChg>
        <pc:picChg chg="mod">
          <ac:chgData name="Katherine Noren" userId="b95f5fe6-32ba-44ec-8b09-48fb52ddaf3d" providerId="ADAL" clId="{53EBDD20-0839-4C6A-A9C7-71BD03FDC28F}" dt="2025-01-16T16:51:32.130" v="549" actId="1076"/>
          <ac:picMkLst>
            <pc:docMk/>
            <pc:sldMk cId="3549898497" sldId="334"/>
            <ac:picMk id="10" creationId="{B5BCE353-1DBB-33EA-63F8-8B4AAFD7D2F7}"/>
          </ac:picMkLst>
        </pc:picChg>
      </pc:sldChg>
      <pc:sldMasterChg chg="delSldLayout">
        <pc:chgData name="Katherine Noren" userId="b95f5fe6-32ba-44ec-8b09-48fb52ddaf3d" providerId="ADAL" clId="{53EBDD20-0839-4C6A-A9C7-71BD03FDC28F}" dt="2025-01-16T16:48:47.156" v="531" actId="47"/>
        <pc:sldMasterMkLst>
          <pc:docMk/>
          <pc:sldMasterMk cId="3279280747" sldId="2147483648"/>
        </pc:sldMasterMkLst>
        <pc:sldLayoutChg chg="del">
          <pc:chgData name="Katherine Noren" userId="b95f5fe6-32ba-44ec-8b09-48fb52ddaf3d" providerId="ADAL" clId="{53EBDD20-0839-4C6A-A9C7-71BD03FDC28F}" dt="2025-01-16T16:48:47.156" v="531" actId="47"/>
          <pc:sldLayoutMkLst>
            <pc:docMk/>
            <pc:sldMasterMk cId="3279280747" sldId="2147483648"/>
            <pc:sldLayoutMk cId="1422363565" sldId="2147483751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217" cy="497524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5981" y="0"/>
            <a:ext cx="2951217" cy="497524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r">
              <a:defRPr sz="1200"/>
            </a:lvl1pPr>
          </a:lstStyle>
          <a:p>
            <a:fld id="{F5D9695D-5541-4101-9263-982A5DF29015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1813"/>
            <a:ext cx="2951217" cy="497524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5981" y="9441813"/>
            <a:ext cx="2951217" cy="497524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r">
              <a:defRPr sz="1200"/>
            </a:lvl1pPr>
          </a:lstStyle>
          <a:p>
            <a:fld id="{AEA10DAF-8FFD-49B5-85F4-ABC4E866F9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62602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217" cy="497524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981" y="0"/>
            <a:ext cx="2951217" cy="497524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r">
              <a:defRPr sz="1200"/>
            </a:lvl1pPr>
          </a:lstStyle>
          <a:p>
            <a:fld id="{0A6BCC6B-FBFB-4DA3-8F77-CCCA17B06474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27812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61" tIns="45930" rIns="91861" bIns="4593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2497"/>
            <a:ext cx="5447666" cy="4472940"/>
          </a:xfrm>
          <a:prstGeom prst="rect">
            <a:avLst/>
          </a:prstGeom>
        </p:spPr>
        <p:txBody>
          <a:bodyPr vert="horz" lIns="91861" tIns="45930" rIns="91861" bIns="4593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1813"/>
            <a:ext cx="2951217" cy="497524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981" y="9441813"/>
            <a:ext cx="2951217" cy="497524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r">
              <a:defRPr sz="1200"/>
            </a:lvl1pPr>
          </a:lstStyle>
          <a:p>
            <a:fld id="{87EB1F97-2C7D-4736-9484-40C6DDE3B8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6010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5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27" algn="l" defTabSz="91425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56" algn="l" defTabSz="91425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83" algn="l" defTabSz="91425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11" algn="l" defTabSz="91425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39" algn="l" defTabSz="91425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67" algn="l" defTabSz="91425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94" algn="l" defTabSz="91425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23" algn="l" defTabSz="91425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B1F97-2C7D-4736-9484-40C6DDE3B8F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233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B1F97-2C7D-4736-9484-40C6DDE3B8F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800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dirty="0">
                <a:cs typeface="Times New Roman"/>
              </a:rPr>
              <a:t>Core principles demonstrated by High Court ruling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B1F97-2C7D-4736-9484-40C6DDE3B8F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10902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B1F97-2C7D-4736-9484-40C6DDE3B8F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24808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B1F97-2C7D-4736-9484-40C6DDE3B8F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526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B1F97-2C7D-4736-9484-40C6DDE3B8F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61483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B1F97-2C7D-4736-9484-40C6DDE3B8F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5190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microsoft.com/office/2007/relationships/hdphoto" Target="../media/hdphoto4.wdp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0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2E18C9C7-3653-44A1-BFF4-A2F54FA8C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0970" y="2211710"/>
            <a:ext cx="5153029" cy="2030951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067944" y="2283714"/>
            <a:ext cx="4839332" cy="187220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4050" b="1">
                <a:solidFill>
                  <a:srgbClr val="F2F2F2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6680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amera out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C975877-0AEA-4C32-A44B-9FCF103735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2E18C9C7-3653-44A1-BFF4-A2F54FA8C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0970" y="1962150"/>
            <a:ext cx="5153029" cy="2030951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067944" y="2034154"/>
            <a:ext cx="4839332" cy="187220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4050" b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9538BFA-7222-452F-B06D-E45103EEB4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4741844"/>
            <a:ext cx="9143999" cy="426395"/>
          </a:xfrm>
          <a:prstGeom prst="rect">
            <a:avLst/>
          </a:prstGeom>
          <a:solidFill>
            <a:srgbClr val="021E42"/>
          </a:solidFill>
        </p:spPr>
        <p:txBody>
          <a:bodyPr/>
          <a:lstStyle>
            <a:lvl1pPr marL="1943100" indent="0">
              <a:lnSpc>
                <a:spcPct val="100000"/>
              </a:lnSpc>
              <a:spcBef>
                <a:spcPts val="0"/>
              </a:spcBef>
              <a:buNone/>
              <a:tabLst>
                <a:tab pos="4032250" algn="l"/>
              </a:tabLst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Name and contact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B8EB2BE-EC99-4777-904D-3551AB2A4F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904" y="193642"/>
            <a:ext cx="1046728" cy="100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2305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urred archite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83C8CCD-A85E-4CD9-B220-5F3ECBF38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ass trans="19000" scaling="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0790"/>
            <a:ext cx="9174709" cy="5154290"/>
          </a:xfrm>
          <a:prstGeom prst="rect">
            <a:avLst/>
          </a:prstGeom>
        </p:spPr>
      </p:pic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2E18C9C7-3653-44A1-BFF4-A2F54FA8C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0970" y="1962150"/>
            <a:ext cx="5153029" cy="2030951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067944" y="2034154"/>
            <a:ext cx="4839332" cy="187220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4050" b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9538BFA-7222-452F-B06D-E45103EEB4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4741844"/>
            <a:ext cx="9143999" cy="426395"/>
          </a:xfrm>
          <a:prstGeom prst="rect">
            <a:avLst/>
          </a:prstGeom>
          <a:solidFill>
            <a:srgbClr val="021E42"/>
          </a:solidFill>
        </p:spPr>
        <p:txBody>
          <a:bodyPr/>
          <a:lstStyle>
            <a:lvl1pPr marL="1943100" indent="0">
              <a:lnSpc>
                <a:spcPct val="100000"/>
              </a:lnSpc>
              <a:spcBef>
                <a:spcPts val="0"/>
              </a:spcBef>
              <a:buNone/>
              <a:tabLst>
                <a:tab pos="4032250" algn="l"/>
              </a:tabLst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Name and contact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B8EB2BE-EC99-4777-904D-3551AB2A4F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904" y="193642"/>
            <a:ext cx="1046728" cy="100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273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ity and tre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8F7E40A-E9C3-40AC-840C-2CBFC93F5E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4002" cy="47418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067944" y="2034154"/>
            <a:ext cx="4839332" cy="187220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4050" b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2E18C9C7-3653-44A1-BFF4-A2F54FA8C0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0970" y="1962150"/>
            <a:ext cx="5153029" cy="2030951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9538BFA-7222-452F-B06D-E45103EEB4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4741844"/>
            <a:ext cx="9143999" cy="426395"/>
          </a:xfrm>
          <a:prstGeom prst="rect">
            <a:avLst/>
          </a:prstGeom>
          <a:solidFill>
            <a:srgbClr val="021E42"/>
          </a:solidFill>
        </p:spPr>
        <p:txBody>
          <a:bodyPr/>
          <a:lstStyle>
            <a:lvl1pPr marL="1943100" indent="0">
              <a:lnSpc>
                <a:spcPct val="100000"/>
              </a:lnSpc>
              <a:spcBef>
                <a:spcPts val="0"/>
              </a:spcBef>
              <a:buNone/>
              <a:tabLst>
                <a:tab pos="4032250" algn="l"/>
              </a:tabLst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Name and contact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B8EB2BE-EC99-4777-904D-3551AB2A4F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904" y="193642"/>
            <a:ext cx="1046728" cy="100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8906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ity 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144F721-7730-4607-AFE5-5A41F313E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V="1">
            <a:off x="-102022" y="2427734"/>
            <a:ext cx="9327793" cy="28438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EEDE2B-A9DC-40FF-8FAA-7393FFA12F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alphaModFix amt="8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38721" y="-92546"/>
            <a:ext cx="9421071" cy="2662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2E18C9C7-3653-44A1-BFF4-A2F54FA8C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0970" y="1962150"/>
            <a:ext cx="5153029" cy="2030951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067944" y="2034154"/>
            <a:ext cx="4839332" cy="187220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4050" b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9538BFA-7222-452F-B06D-E45103EEB4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4741844"/>
            <a:ext cx="9143999" cy="426395"/>
          </a:xfrm>
          <a:prstGeom prst="rect">
            <a:avLst/>
          </a:prstGeom>
          <a:solidFill>
            <a:srgbClr val="021E42"/>
          </a:solidFill>
        </p:spPr>
        <p:txBody>
          <a:bodyPr/>
          <a:lstStyle>
            <a:lvl1pPr marL="1943100" indent="0">
              <a:lnSpc>
                <a:spcPct val="100000"/>
              </a:lnSpc>
              <a:spcBef>
                <a:spcPts val="0"/>
              </a:spcBef>
              <a:buNone/>
              <a:tabLst>
                <a:tab pos="4032250" algn="l"/>
              </a:tabLst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Name and contact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B8EB2BE-EC99-4777-904D-3551AB2A4F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904" y="193642"/>
            <a:ext cx="1046728" cy="100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0662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Ivy - Any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7D539A-5794-40D0-A627-25096BF412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36512" y="0"/>
            <a:ext cx="9180512" cy="516823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067944" y="2034154"/>
            <a:ext cx="4839332" cy="187220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4050" b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2E18C9C7-3653-44A1-BFF4-A2F54FA8C0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0970" y="1962150"/>
            <a:ext cx="5153029" cy="2030951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9538BFA-7222-452F-B06D-E45103EEB4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4741844"/>
            <a:ext cx="9143999" cy="426395"/>
          </a:xfrm>
          <a:prstGeom prst="rect">
            <a:avLst/>
          </a:prstGeom>
          <a:solidFill>
            <a:srgbClr val="021E42"/>
          </a:solidFill>
        </p:spPr>
        <p:txBody>
          <a:bodyPr/>
          <a:lstStyle>
            <a:lvl1pPr marL="1943100" indent="0">
              <a:lnSpc>
                <a:spcPct val="100000"/>
              </a:lnSpc>
              <a:spcBef>
                <a:spcPts val="0"/>
              </a:spcBef>
              <a:buNone/>
              <a:tabLst>
                <a:tab pos="4032250" algn="l"/>
              </a:tabLst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Name and contact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B8EB2BE-EC99-4777-904D-3551AB2A4F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904" y="193642"/>
            <a:ext cx="1046728" cy="100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4132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 - Stock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9BC843-E08A-4343-BF1F-772DB7F0C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220" y="-20537"/>
            <a:ext cx="9152439" cy="5164038"/>
          </a:xfrm>
          <a:prstGeom prst="rect">
            <a:avLst/>
          </a:prstGeom>
        </p:spPr>
      </p:pic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2E18C9C7-3653-44A1-BFF4-A2F54FA8C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0970" y="1995686"/>
            <a:ext cx="5153029" cy="2030951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067944" y="2067690"/>
            <a:ext cx="4839332" cy="187220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4050" b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End title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6E72879-0DE5-483B-A360-BA150EA9F5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4741844"/>
            <a:ext cx="9143999" cy="426395"/>
          </a:xfrm>
          <a:prstGeom prst="rect">
            <a:avLst/>
          </a:prstGeom>
          <a:solidFill>
            <a:srgbClr val="021E42"/>
          </a:solidFill>
        </p:spPr>
        <p:txBody>
          <a:bodyPr/>
          <a:lstStyle>
            <a:lvl1pPr marL="1943100" indent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Link to next step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1208A1-0D32-4D2B-8BA7-8B88B654C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0482" y="239549"/>
            <a:ext cx="951572" cy="918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2811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 - Oxford Non Com us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903C34D-A5CA-4BAB-85B0-E4A8805324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3998" cy="51682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067944" y="2067690"/>
            <a:ext cx="4839332" cy="187220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4050" b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End title</a:t>
            </a:r>
            <a:endParaRPr lang="en-GB"/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2E18C9C7-3653-44A1-BFF4-A2F54FA8C0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0970" y="1995686"/>
            <a:ext cx="5153029" cy="2030951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6E72879-0DE5-483B-A360-BA150EA9F5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4741844"/>
            <a:ext cx="9143999" cy="426395"/>
          </a:xfrm>
          <a:prstGeom prst="rect">
            <a:avLst/>
          </a:prstGeom>
          <a:solidFill>
            <a:srgbClr val="021E42"/>
          </a:solidFill>
        </p:spPr>
        <p:txBody>
          <a:bodyPr/>
          <a:lstStyle>
            <a:lvl1pPr marL="1943100" indent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Link to next step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1208A1-0D32-4D2B-8BA7-8B88B654C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0482" y="239549"/>
            <a:ext cx="951572" cy="918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3786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 - Any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06D66DB-EE38-4DE6-A19B-D28F3BB9B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3999" cy="4741844"/>
          </a:xfrm>
          <a:prstGeom prst="rect">
            <a:avLst/>
          </a:prstGeom>
        </p:spPr>
      </p:pic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2E18C9C7-3653-44A1-BFF4-A2F54FA8C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07592" y="1995686"/>
            <a:ext cx="5153029" cy="2030951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067944" y="2067690"/>
            <a:ext cx="4839332" cy="187220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4050" b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End title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6E72879-0DE5-483B-A360-BA150EA9F5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4741844"/>
            <a:ext cx="9143999" cy="426395"/>
          </a:xfrm>
          <a:prstGeom prst="rect">
            <a:avLst/>
          </a:prstGeom>
          <a:solidFill>
            <a:srgbClr val="021E42"/>
          </a:solidFill>
        </p:spPr>
        <p:txBody>
          <a:bodyPr/>
          <a:lstStyle>
            <a:lvl1pPr marL="1943100" indent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Link to next step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1208A1-0D32-4D2B-8BA7-8B88B654C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0482" y="239549"/>
            <a:ext cx="951572" cy="918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0738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cred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A2ABDB7-1D40-48C1-B05E-6DA59C6BED3D}"/>
              </a:ext>
            </a:extLst>
          </p:cNvPr>
          <p:cNvSpPr txBox="1"/>
          <p:nvPr userDrawn="1"/>
        </p:nvSpPr>
        <p:spPr>
          <a:xfrm>
            <a:off x="3707904" y="1563638"/>
            <a:ext cx="5181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rgbClr val="F2F2F2"/>
                </a:solidFill>
              </a:rPr>
              <a:t>This presentation is licensed under Creative Commons By Attribution license except where otherwise noted.</a:t>
            </a:r>
            <a:endParaRPr lang="en-US" sz="2800">
              <a:solidFill>
                <a:srgbClr val="F2F2F2"/>
              </a:solidFill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EC605948-4053-4E11-B598-DC999888C6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6104" y="1705382"/>
            <a:ext cx="2383453" cy="833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3338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ing with imag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79912" y="1995686"/>
            <a:ext cx="4824537" cy="98068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title</a:t>
            </a:r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63E0FA1-599F-4FE0-97B9-19FC36686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555776" y="1995488"/>
            <a:ext cx="1079500" cy="9806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b="1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Icon or picture</a:t>
            </a:r>
          </a:p>
        </p:txBody>
      </p:sp>
    </p:spTree>
    <p:extLst>
      <p:ext uri="{BB962C8B-B14F-4D97-AF65-F5344CB8AC3E}">
        <p14:creationId xmlns:p14="http://schemas.microsoft.com/office/powerpoint/2010/main" val="488387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2E18C9C7-3653-44A1-BFF4-A2F54FA8C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0970" y="1962150"/>
            <a:ext cx="5153029" cy="2030951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067944" y="2034154"/>
            <a:ext cx="4839332" cy="187220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4050" b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9538BFA-7222-452F-B06D-E45103EEB4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4741844"/>
            <a:ext cx="9143999" cy="426395"/>
          </a:xfrm>
          <a:prstGeom prst="rect">
            <a:avLst/>
          </a:prstGeom>
          <a:solidFill>
            <a:srgbClr val="021E42"/>
          </a:solidFill>
        </p:spPr>
        <p:txBody>
          <a:bodyPr/>
          <a:lstStyle>
            <a:lvl1pPr marL="1943100" indent="0">
              <a:lnSpc>
                <a:spcPct val="100000"/>
              </a:lnSpc>
              <a:spcBef>
                <a:spcPts val="0"/>
              </a:spcBef>
              <a:buNone/>
              <a:tabLst>
                <a:tab pos="4032250" algn="l"/>
              </a:tabLst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Name and contact</a:t>
            </a:r>
          </a:p>
        </p:txBody>
      </p:sp>
    </p:spTree>
    <p:extLst>
      <p:ext uri="{BB962C8B-B14F-4D97-AF65-F5344CB8AC3E}">
        <p14:creationId xmlns:p14="http://schemas.microsoft.com/office/powerpoint/2010/main" val="12320686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ing with im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51920" y="1995488"/>
            <a:ext cx="4784959" cy="102155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4000" b="1" cap="none" baseline="0">
                <a:solidFill>
                  <a:srgbClr val="002147"/>
                </a:solidFill>
              </a:defRPr>
            </a:lvl1pPr>
          </a:lstStyle>
          <a:p>
            <a:r>
              <a:rPr lang="en-US"/>
              <a:t>Section title</a:t>
            </a:r>
            <a:endParaRPr lang="en-GB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E57BB1BC-37FA-47EA-A26A-0EEFD3BB81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555776" y="1995488"/>
            <a:ext cx="1079500" cy="9806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b="1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Icon or picture</a:t>
            </a:r>
          </a:p>
        </p:txBody>
      </p:sp>
    </p:spTree>
    <p:extLst>
      <p:ext uri="{BB962C8B-B14F-4D97-AF65-F5344CB8AC3E}">
        <p14:creationId xmlns:p14="http://schemas.microsoft.com/office/powerpoint/2010/main" val="18070276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58F7C37-2B50-49CD-83FC-80A26B42AB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4791569"/>
            <a:ext cx="9144000" cy="365760"/>
          </a:xfrm>
          <a:prstGeom prst="rect">
            <a:avLst/>
          </a:prstGeom>
          <a:solidFill>
            <a:srgbClr val="021E42"/>
          </a:solidFill>
        </p:spPr>
        <p:txBody>
          <a:bodyPr>
            <a:noAutofit/>
          </a:bodyPr>
          <a:lstStyle>
            <a:lvl1pPr marL="3316288" indent="0"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3D61EF-1A36-49AF-9A4B-D12F746FE9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19872" y="771550"/>
            <a:ext cx="5328592" cy="3327618"/>
          </a:xfrm>
          <a:prstGeom prst="rect">
            <a:avLst/>
          </a:prstGeom>
        </p:spPr>
        <p:txBody>
          <a:bodyPr anchor="ctr" anchorCtr="0"/>
          <a:lstStyle>
            <a:lvl1pPr marL="0" indent="0">
              <a:buFontTx/>
              <a:buNone/>
              <a:defRPr sz="2800"/>
            </a:lvl1pPr>
          </a:lstStyle>
          <a:p>
            <a:pPr lvl="0"/>
            <a:r>
              <a:rPr lang="en-US"/>
              <a:t>Click here to edit text</a:t>
            </a:r>
          </a:p>
        </p:txBody>
      </p:sp>
    </p:spTree>
    <p:extLst>
      <p:ext uri="{BB962C8B-B14F-4D97-AF65-F5344CB8AC3E}">
        <p14:creationId xmlns:p14="http://schemas.microsoft.com/office/powerpoint/2010/main" val="36420702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hidde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58F7C37-2B50-49CD-83FC-80A26B42AB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4884196"/>
            <a:ext cx="9144000" cy="365760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3316288" indent="0"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3D61EF-1A36-49AF-9A4B-D12F746FE9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19872" y="771550"/>
            <a:ext cx="5328592" cy="3327618"/>
          </a:xfrm>
          <a:prstGeom prst="rect">
            <a:avLst/>
          </a:prstGeom>
        </p:spPr>
        <p:txBody>
          <a:bodyPr anchor="ctr" anchorCtr="0"/>
          <a:lstStyle>
            <a:lvl1pPr marL="0" indent="0">
              <a:buFontTx/>
              <a:buNone/>
              <a:defRPr sz="2800"/>
            </a:lvl1pPr>
          </a:lstStyle>
          <a:p>
            <a:pPr lvl="0"/>
            <a:r>
              <a:rPr lang="en-US"/>
              <a:t>Click here to edit text</a:t>
            </a:r>
          </a:p>
        </p:txBody>
      </p:sp>
    </p:spTree>
    <p:extLst>
      <p:ext uri="{BB962C8B-B14F-4D97-AF65-F5344CB8AC3E}">
        <p14:creationId xmlns:p14="http://schemas.microsoft.com/office/powerpoint/2010/main" val="4267233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for image or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58F7C37-2B50-49CD-83FC-80A26B42AB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4803998"/>
            <a:ext cx="9144000" cy="365760"/>
          </a:xfrm>
          <a:prstGeom prst="rect">
            <a:avLst/>
          </a:prstGeom>
          <a:solidFill>
            <a:srgbClr val="021E42"/>
          </a:solidFill>
        </p:spPr>
        <p:txBody>
          <a:bodyPr>
            <a:noAutofit/>
          </a:bodyPr>
          <a:lstStyle>
            <a:lvl1pPr marL="0" indent="0" algn="ctr">
              <a:tabLst/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6881838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dden title for image or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58F7C37-2B50-49CD-83FC-80A26B42AB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4884196"/>
            <a:ext cx="9144000" cy="365760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0" indent="0" algn="ctr"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4147732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only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58F7C37-2B50-49CD-83FC-80A26B42AB5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3491880" cy="5157329"/>
          </a:xfrm>
          <a:prstGeom prst="rect">
            <a:avLst/>
          </a:prstGeom>
          <a:solidFill>
            <a:srgbClr val="021E42"/>
          </a:solidFill>
        </p:spPr>
        <p:txBody>
          <a:bodyPr lIns="360000" tIns="504000" rIns="360000" bIns="180000">
            <a:noAutofit/>
          </a:bodyPr>
          <a:lstStyle>
            <a:lvl1pPr marL="0" indent="0">
              <a:defRPr lang="en-US" dirty="0">
                <a:solidFill>
                  <a:srgbClr val="F2F2F2"/>
                </a:solidFill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3D61EF-1A36-49AF-9A4B-D12F746FE9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39952" y="483518"/>
            <a:ext cx="4464496" cy="3960440"/>
          </a:xfrm>
          <a:prstGeom prst="rect">
            <a:avLst/>
          </a:prstGeom>
        </p:spPr>
        <p:txBody>
          <a:bodyPr lIns="72000" anchor="t" anchorCtr="0"/>
          <a:lstStyle>
            <a:lvl1pPr marL="0" indent="0">
              <a:buFontTx/>
              <a:buNone/>
              <a:defRPr sz="2800">
                <a:solidFill>
                  <a:srgbClr val="002147"/>
                </a:solidFill>
              </a:defRPr>
            </a:lvl1pPr>
          </a:lstStyle>
          <a:p>
            <a:pPr lvl="0"/>
            <a:r>
              <a:rPr lang="en-US"/>
              <a:t>Click here to edit text</a:t>
            </a:r>
          </a:p>
        </p:txBody>
      </p:sp>
    </p:spTree>
    <p:extLst>
      <p:ext uri="{BB962C8B-B14F-4D97-AF65-F5344CB8AC3E}">
        <p14:creationId xmlns:p14="http://schemas.microsoft.com/office/powerpoint/2010/main" val="26539402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only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58F7C37-2B50-49CD-83FC-80A26B42AB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3491880" cy="5157329"/>
          </a:xfrm>
          <a:prstGeom prst="rect">
            <a:avLst/>
          </a:prstGeom>
          <a:solidFill>
            <a:srgbClr val="021E42"/>
          </a:solidFill>
        </p:spPr>
        <p:txBody>
          <a:bodyPr lIns="360000" tIns="504000" rIns="360000" bIns="180000">
            <a:noAutofit/>
          </a:bodyPr>
          <a:lstStyle>
            <a:lvl1pPr marL="0" indent="0">
              <a:defRPr lang="en-US" dirty="0"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4185142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(for single text lin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B7AA3-EDC9-4460-9F7B-8CFB96F6CF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35896" y="1131590"/>
            <a:ext cx="4752528" cy="2880320"/>
          </a:xfrm>
          <a:prstGeom prst="rect">
            <a:avLst/>
          </a:prstGeom>
        </p:spPr>
        <p:txBody>
          <a:bodyPr anchor="ctr" anchorCtr="0"/>
          <a:lstStyle>
            <a:lvl1pPr>
              <a:defRPr sz="3000"/>
            </a:lvl1pPr>
          </a:lstStyle>
          <a:p>
            <a:r>
              <a:rPr lang="en-US"/>
              <a:t>Insert text (functions as title)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6814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, Objects and Hidde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58F7C37-2B50-49CD-83FC-80A26B42AB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4884196"/>
            <a:ext cx="9144000" cy="365760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3316288" indent="0"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032F8B-47F0-4C3C-8107-4812A2D3C93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19475" y="754959"/>
            <a:ext cx="5329238" cy="33462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454248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ditional 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2D4CC-714E-4E8E-8081-DED8B4235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641" rtl="0" eaLnBrk="1" latinLnBrk="0" hangingPunct="1">
              <a:spcBef>
                <a:spcPct val="0"/>
              </a:spcBef>
              <a:buNone/>
              <a:defRPr sz="4000" b="0" kern="1200">
                <a:solidFill>
                  <a:srgbClr val="002147"/>
                </a:solidFill>
                <a:latin typeface="+mn-lt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A4C05E-1851-48BA-B81F-7FA90B854F6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56" indent="-257156" algn="l" defTabSz="685641" rtl="0" eaLnBrk="1" latinLnBrk="0" hangingPunct="1">
              <a:lnSpc>
                <a:spcPct val="120000"/>
              </a:lnSpc>
              <a:spcBef>
                <a:spcPct val="20000"/>
              </a:spcBef>
              <a:buSzPct val="120000"/>
              <a:buFont typeface="Wingdings" panose="05000000000000000000" pitchFamily="2" charset="2"/>
              <a:buChar char="§"/>
              <a:defRPr sz="2400" kern="1200">
                <a:solidFill>
                  <a:srgbClr val="002147"/>
                </a:solidFill>
                <a:latin typeface="+mn-lt"/>
                <a:ea typeface="+mn-ea"/>
                <a:cs typeface="+mn-cs"/>
              </a:defRPr>
            </a:lvl1pPr>
            <a:lvl2pPr marL="599975" indent="-257156" algn="l" defTabSz="685641" rtl="0" eaLnBrk="1" latinLnBrk="0" hangingPunct="1">
              <a:lnSpc>
                <a:spcPct val="114000"/>
              </a:lnSpc>
              <a:spcBef>
                <a:spcPct val="20000"/>
              </a:spcBef>
              <a:buClr>
                <a:srgbClr val="FFB414"/>
              </a:buClr>
              <a:buSzPct val="120000"/>
              <a:buFont typeface="Courier New" panose="02070309020205020404" pitchFamily="49" charset="0"/>
              <a:buChar char="o"/>
              <a:defRPr sz="1800" kern="1200">
                <a:solidFill>
                  <a:srgbClr val="002147"/>
                </a:solidFill>
                <a:latin typeface="+mn-lt"/>
                <a:ea typeface="+mn-ea"/>
                <a:cs typeface="+mn-cs"/>
              </a:defRPr>
            </a:lvl2pPr>
            <a:lvl3pPr marL="899938" indent="-214298" algn="l" defTabSz="685641" rtl="0" eaLnBrk="1" latinLnBrk="0" hangingPunct="1">
              <a:spcBef>
                <a:spcPct val="20000"/>
              </a:spcBef>
              <a:buClr>
                <a:srgbClr val="002147"/>
              </a:buClr>
              <a:buSzPct val="120000"/>
              <a:buFont typeface="Arial" panose="020B0604020202020204" pitchFamily="34" charset="0"/>
              <a:buChar char="•"/>
              <a:defRPr sz="1600" kern="1200">
                <a:solidFill>
                  <a:srgbClr val="002147"/>
                </a:solidFill>
                <a:latin typeface="+mn-lt"/>
                <a:ea typeface="+mn-ea"/>
                <a:cs typeface="+mn-cs"/>
              </a:defRPr>
            </a:lvl3pPr>
            <a:lvl4pPr marL="1242757" indent="-214298" algn="l" defTabSz="68564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2147"/>
                </a:solidFill>
                <a:latin typeface="+mn-lt"/>
                <a:ea typeface="+mn-ea"/>
                <a:cs typeface="+mn-cs"/>
              </a:defRPr>
            </a:lvl4pPr>
            <a:lvl5pPr marL="1585769" indent="-214298" algn="l" defTabSz="68564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2147"/>
                </a:solidFill>
                <a:latin typeface="+mn-lt"/>
                <a:ea typeface="+mn-ea"/>
                <a:cs typeface="+mn-cs"/>
              </a:defRPr>
            </a:lvl5pPr>
            <a:lvl6pPr marL="1885511" indent="-171411" algn="l" defTabSz="685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331" indent="-171411" algn="l" defTabSz="685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152" indent="-171411" algn="l" defTabSz="685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3974" indent="-171411" algn="l" defTabSz="685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01372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Plai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006268" y="1851670"/>
            <a:ext cx="4886212" cy="204060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4050" b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55321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indoor, computer, keyboard, sitting&#10;&#10;Description generated with very high confidence">
            <a:extLst>
              <a:ext uri="{FF2B5EF4-FFF2-40B4-BE49-F238E27FC236}">
                <a16:creationId xmlns:a16="http://schemas.microsoft.com/office/drawing/2014/main" id="{617DD2AC-A86B-4360-8173-531193370B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" t="1484" r="1073" b="16016"/>
          <a:stretch/>
        </p:blipFill>
        <p:spPr>
          <a:xfrm>
            <a:off x="-1" y="-1"/>
            <a:ext cx="9143999" cy="5143501"/>
          </a:xfrm>
          <a:prstGeom prst="rect">
            <a:avLst/>
          </a:prstGeom>
        </p:spPr>
      </p:pic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2E18C9C7-3653-44A1-BFF4-A2F54FA8C0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0970" y="2211710"/>
            <a:ext cx="5153029" cy="2030951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067944" y="2283714"/>
            <a:ext cx="4839332" cy="187220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4050" b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pic>
        <p:nvPicPr>
          <p:cNvPr id="15" name="Picture 1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F873682D-46B1-43A9-80D2-881BF85AA1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76"/>
          <a:stretch/>
        </p:blipFill>
        <p:spPr>
          <a:xfrm>
            <a:off x="212904" y="193642"/>
            <a:ext cx="1022218" cy="100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680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indoor, computer, keyboard, sitting&#10;&#10;Description generated with very high confidence">
            <a:extLst>
              <a:ext uri="{FF2B5EF4-FFF2-40B4-BE49-F238E27FC236}">
                <a16:creationId xmlns:a16="http://schemas.microsoft.com/office/drawing/2014/main" id="{617DD2AC-A86B-4360-8173-531193370B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" t="1484" r="1073" b="16016"/>
          <a:stretch/>
        </p:blipFill>
        <p:spPr>
          <a:xfrm>
            <a:off x="-1" y="-1"/>
            <a:ext cx="9143999" cy="5143501"/>
          </a:xfrm>
          <a:prstGeom prst="rect">
            <a:avLst/>
          </a:prstGeom>
        </p:spPr>
      </p:pic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2E18C9C7-3653-44A1-BFF4-A2F54FA8C0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0970" y="1962150"/>
            <a:ext cx="5153029" cy="2030951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067944" y="2034154"/>
            <a:ext cx="4839332" cy="187220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4050" b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pic>
        <p:nvPicPr>
          <p:cNvPr id="15" name="Picture 1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F873682D-46B1-43A9-80D2-881BF85AA1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04" y="193642"/>
            <a:ext cx="2110956" cy="1009956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9538BFA-7222-452F-B06D-E45103EEB4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4741844"/>
            <a:ext cx="9143999" cy="426395"/>
          </a:xfrm>
          <a:prstGeom prst="rect">
            <a:avLst/>
          </a:prstGeom>
          <a:solidFill>
            <a:srgbClr val="021E42"/>
          </a:solidFill>
        </p:spPr>
        <p:txBody>
          <a:bodyPr/>
          <a:lstStyle>
            <a:lvl1pPr marL="1943100" indent="0">
              <a:lnSpc>
                <a:spcPct val="100000"/>
              </a:lnSpc>
              <a:spcBef>
                <a:spcPts val="0"/>
              </a:spcBef>
              <a:buNone/>
              <a:tabLst>
                <a:tab pos="4032250" algn="l"/>
              </a:tabLst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Name and contact</a:t>
            </a:r>
          </a:p>
        </p:txBody>
      </p:sp>
    </p:spTree>
    <p:extLst>
      <p:ext uri="{BB962C8B-B14F-4D97-AF65-F5344CB8AC3E}">
        <p14:creationId xmlns:p14="http://schemas.microsoft.com/office/powerpoint/2010/main" val="12320686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reative Comm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indoor, computer, keyboard, sitting&#10;&#10;Description generated with very high confidence">
            <a:extLst>
              <a:ext uri="{FF2B5EF4-FFF2-40B4-BE49-F238E27FC236}">
                <a16:creationId xmlns:a16="http://schemas.microsoft.com/office/drawing/2014/main" id="{617DD2AC-A86B-4360-8173-531193370B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" t="1484" r="1073" b="16016"/>
          <a:stretch/>
        </p:blipFill>
        <p:spPr>
          <a:xfrm>
            <a:off x="-1" y="-1"/>
            <a:ext cx="9143999" cy="5143501"/>
          </a:xfrm>
          <a:prstGeom prst="rect">
            <a:avLst/>
          </a:prstGeom>
        </p:spPr>
      </p:pic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2E18C9C7-3653-44A1-BFF4-A2F54FA8C0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0970" y="1962150"/>
            <a:ext cx="5153029" cy="2030951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067944" y="2034154"/>
            <a:ext cx="4839332" cy="187220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4050" b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pic>
        <p:nvPicPr>
          <p:cNvPr id="15" name="Picture 1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F873682D-46B1-43A9-80D2-881BF85AA1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82"/>
          <a:stretch/>
        </p:blipFill>
        <p:spPr>
          <a:xfrm>
            <a:off x="212904" y="193642"/>
            <a:ext cx="1049514" cy="1009956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9538BFA-7222-452F-B06D-E45103EEB4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23860" y="4705350"/>
            <a:ext cx="6820138" cy="426395"/>
          </a:xfrm>
          <a:prstGeom prst="rect">
            <a:avLst/>
          </a:prstGeom>
          <a:solidFill>
            <a:srgbClr val="021E42"/>
          </a:solidFill>
        </p:spPr>
        <p:txBody>
          <a:bodyPr/>
          <a:lstStyle>
            <a:lvl1pPr marL="60325" indent="0">
              <a:lnSpc>
                <a:spcPct val="100000"/>
              </a:lnSpc>
              <a:spcBef>
                <a:spcPts val="0"/>
              </a:spcBef>
              <a:buNone/>
              <a:tabLst>
                <a:tab pos="1706563" algn="l"/>
              </a:tabLst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Name and contact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AA89A7-4FA5-498C-BDCF-0F584AABC7C9}"/>
              </a:ext>
            </a:extLst>
          </p:cNvPr>
          <p:cNvSpPr/>
          <p:nvPr userDrawn="1"/>
        </p:nvSpPr>
        <p:spPr>
          <a:xfrm>
            <a:off x="0" y="4705350"/>
            <a:ext cx="2323860" cy="426395"/>
          </a:xfrm>
          <a:prstGeom prst="rect">
            <a:avLst/>
          </a:prstGeom>
          <a:solidFill>
            <a:srgbClr val="021E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2DBACB0F-3831-42E9-8F03-D1D0EE78906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04" y="4770522"/>
            <a:ext cx="909826" cy="318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47039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Plai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006268" y="1851670"/>
            <a:ext cx="4886212" cy="204060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4050" b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55321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mputer sitting on a table&#10;&#10;Description automatically generated">
            <a:extLst>
              <a:ext uri="{FF2B5EF4-FFF2-40B4-BE49-F238E27FC236}">
                <a16:creationId xmlns:a16="http://schemas.microsoft.com/office/drawing/2014/main" id="{076F3203-DC5C-4DD8-8077-0DFADD6B44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" t="17994" r="10060" b="7646"/>
          <a:stretch/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2E18C9C7-3653-44A1-BFF4-A2F54FA8C0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0970" y="1995686"/>
            <a:ext cx="5153029" cy="2030951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067944" y="2067690"/>
            <a:ext cx="4839332" cy="187220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4050" b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End title</a:t>
            </a:r>
            <a:endParaRPr lang="en-GB"/>
          </a:p>
        </p:txBody>
      </p:sp>
      <p:pic>
        <p:nvPicPr>
          <p:cNvPr id="15" name="Picture 1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F873682D-46B1-43A9-80D2-881BF85AA1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67"/>
          <a:stretch/>
        </p:blipFill>
        <p:spPr>
          <a:xfrm>
            <a:off x="475387" y="319223"/>
            <a:ext cx="766560" cy="758795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6E72879-0DE5-483B-A360-BA150EA9F5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4741844"/>
            <a:ext cx="9143999" cy="426395"/>
          </a:xfrm>
          <a:prstGeom prst="rect">
            <a:avLst/>
          </a:prstGeom>
          <a:solidFill>
            <a:srgbClr val="021E42"/>
          </a:solidFill>
        </p:spPr>
        <p:txBody>
          <a:bodyPr/>
          <a:lstStyle>
            <a:lvl1pPr marL="1943100" indent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Link to next step</a:t>
            </a:r>
          </a:p>
        </p:txBody>
      </p:sp>
    </p:spTree>
    <p:extLst>
      <p:ext uri="{BB962C8B-B14F-4D97-AF65-F5344CB8AC3E}">
        <p14:creationId xmlns:p14="http://schemas.microsoft.com/office/powerpoint/2010/main" val="28293757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cred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A2ABDB7-1D40-48C1-B05E-6DA59C6BED3D}"/>
              </a:ext>
            </a:extLst>
          </p:cNvPr>
          <p:cNvSpPr txBox="1"/>
          <p:nvPr userDrawn="1"/>
        </p:nvSpPr>
        <p:spPr>
          <a:xfrm>
            <a:off x="3352800" y="1287006"/>
            <a:ext cx="5181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/>
              <a:t>This presentation was created by Dominik Luke</a:t>
            </a:r>
            <a:r>
              <a:rPr lang="cs-CZ" sz="2800"/>
              <a:t>š</a:t>
            </a:r>
            <a:r>
              <a:rPr lang="en-GB" sz="2800"/>
              <a:t> and is licensed under Creative Commons By Attribution license except where otherwise noted.</a:t>
            </a:r>
            <a:endParaRPr lang="en-US" sz="280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EC605948-4053-4E11-B598-DC999888C69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28750"/>
            <a:ext cx="2383453" cy="833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13951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Al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79912" y="2499742"/>
            <a:ext cx="4824537" cy="98068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title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779912" y="1374602"/>
            <a:ext cx="4824537" cy="108012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lang="en-US" dirty="0">
                <a:solidFill>
                  <a:schemeClr val="bg1"/>
                </a:solidFill>
              </a:defRPr>
            </a:lvl1pPr>
            <a:lvl2pPr marL="342818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64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4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28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103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692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39974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25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Section subtitle</a:t>
            </a:r>
          </a:p>
        </p:txBody>
      </p:sp>
    </p:spTree>
    <p:extLst>
      <p:ext uri="{BB962C8B-B14F-4D97-AF65-F5344CB8AC3E}">
        <p14:creationId xmlns:p14="http://schemas.microsoft.com/office/powerpoint/2010/main" val="4883879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63505" y="2139702"/>
            <a:ext cx="4784959" cy="102155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cap="none" baseline="0">
                <a:solidFill>
                  <a:srgbClr val="002147"/>
                </a:solidFill>
              </a:defRPr>
            </a:lvl1pPr>
          </a:lstStyle>
          <a:p>
            <a:r>
              <a:rPr lang="en-US"/>
              <a:t>Section title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5CCFDF1-838B-45B4-92FC-255F0D15471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601687" y="2139157"/>
            <a:ext cx="1246414" cy="10215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Image or icon</a:t>
            </a:r>
          </a:p>
        </p:txBody>
      </p:sp>
    </p:spTree>
    <p:extLst>
      <p:ext uri="{BB962C8B-B14F-4D97-AF65-F5344CB8AC3E}">
        <p14:creationId xmlns:p14="http://schemas.microsoft.com/office/powerpoint/2010/main" val="18070276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3D61EF-1A36-49AF-9A4B-D12F746FE9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19872" y="771550"/>
            <a:ext cx="5328592" cy="3327618"/>
          </a:xfrm>
          <a:prstGeom prst="rect">
            <a:avLst/>
          </a:prstGeom>
        </p:spPr>
        <p:txBody>
          <a:bodyPr anchor="ctr" anchorCtr="0"/>
          <a:lstStyle>
            <a:lvl1pPr marL="0" indent="0">
              <a:buFontTx/>
              <a:buNone/>
              <a:defRPr sz="2800"/>
            </a:lvl1pPr>
          </a:lstStyle>
          <a:p>
            <a:pPr lvl="0"/>
            <a:r>
              <a:rPr lang="en-US"/>
              <a:t>Click here to edit text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58F7C37-2B50-49CD-83FC-80A26B42AB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4791569"/>
            <a:ext cx="9144000" cy="365760"/>
          </a:xfrm>
          <a:prstGeom prst="rect">
            <a:avLst/>
          </a:prstGeom>
          <a:solidFill>
            <a:srgbClr val="021E42"/>
          </a:solidFill>
        </p:spPr>
        <p:txBody>
          <a:bodyPr>
            <a:noAutofit/>
          </a:bodyPr>
          <a:lstStyle>
            <a:lvl1pPr marL="3316288" indent="0"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6420702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hidde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3D61EF-1A36-49AF-9A4B-D12F746FE9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19872" y="771550"/>
            <a:ext cx="5328592" cy="3327618"/>
          </a:xfrm>
          <a:prstGeom prst="rect">
            <a:avLst/>
          </a:prstGeom>
        </p:spPr>
        <p:txBody>
          <a:bodyPr anchor="ctr" anchorCtr="0"/>
          <a:lstStyle>
            <a:lvl1pPr marL="0" indent="0">
              <a:buFontTx/>
              <a:buNone/>
              <a:defRPr sz="2800"/>
            </a:lvl1pPr>
          </a:lstStyle>
          <a:p>
            <a:pPr lvl="0"/>
            <a:r>
              <a:rPr lang="en-US"/>
              <a:t>Click here to edit text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58F7C37-2B50-49CD-83FC-80A26B42AB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4884196"/>
            <a:ext cx="9144000" cy="365760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3316288" indent="0"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426723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067944" y="2067690"/>
            <a:ext cx="4839332" cy="187220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4050" b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End title</a:t>
            </a:r>
            <a:endParaRPr lang="en-GB"/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2E18C9C7-3653-44A1-BFF4-A2F54FA8C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0970" y="1995686"/>
            <a:ext cx="5153029" cy="2030951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6E72879-0DE5-483B-A360-BA150EA9F5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4741844"/>
            <a:ext cx="9143999" cy="426395"/>
          </a:xfrm>
          <a:prstGeom prst="rect">
            <a:avLst/>
          </a:prstGeom>
          <a:solidFill>
            <a:srgbClr val="021E42"/>
          </a:solidFill>
        </p:spPr>
        <p:txBody>
          <a:bodyPr/>
          <a:lstStyle>
            <a:lvl1pPr marL="1943100" indent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Link to next step</a:t>
            </a:r>
          </a:p>
        </p:txBody>
      </p:sp>
    </p:spTree>
    <p:extLst>
      <p:ext uri="{BB962C8B-B14F-4D97-AF65-F5344CB8AC3E}">
        <p14:creationId xmlns:p14="http://schemas.microsoft.com/office/powerpoint/2010/main" val="28293757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for image or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58F7C37-2B50-49CD-83FC-80A26B42AB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4803998"/>
            <a:ext cx="9144000" cy="365760"/>
          </a:xfrm>
          <a:prstGeom prst="rect">
            <a:avLst/>
          </a:prstGeom>
          <a:solidFill>
            <a:srgbClr val="021E42"/>
          </a:solidFill>
        </p:spPr>
        <p:txBody>
          <a:bodyPr>
            <a:noAutofit/>
          </a:bodyPr>
          <a:lstStyle>
            <a:lvl1pPr marL="3316288" indent="0"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6881838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dden title for out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58F7C37-2B50-49CD-83FC-80A26B42AB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4884196"/>
            <a:ext cx="9144000" cy="365760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3316288" indent="0"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4147732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s onl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B7AA3-EDC9-4460-9F7B-8CFB96F6CF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35896" y="1131590"/>
            <a:ext cx="4752528" cy="2880320"/>
          </a:xfrm>
          <a:prstGeom prst="rect">
            <a:avLst/>
          </a:prstGeom>
        </p:spPr>
        <p:txBody>
          <a:bodyPr anchor="ctr" anchorCtr="0"/>
          <a:lstStyle>
            <a:lvl1pPr>
              <a:defRPr sz="3000"/>
            </a:lvl1pPr>
          </a:lstStyle>
          <a:p>
            <a:r>
              <a:rPr lang="en-US"/>
              <a:t>Insert text (functions as title)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6814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SmartArt,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032F8B-47F0-4C3C-8107-4812A2D3C93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19475" y="754959"/>
            <a:ext cx="5329238" cy="33462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58F7C37-2B50-49CD-83FC-80A26B42AB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4884196"/>
            <a:ext cx="9144000" cy="365760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3316288" indent="0"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4454248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for design ide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2D4CC-714E-4E8E-8081-DED8B4235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641" rtl="0" eaLnBrk="1" latinLnBrk="0" hangingPunct="1">
              <a:spcBef>
                <a:spcPct val="0"/>
              </a:spcBef>
              <a:buNone/>
              <a:defRPr sz="4000" b="0" kern="1200">
                <a:solidFill>
                  <a:srgbClr val="002147"/>
                </a:solidFill>
                <a:latin typeface="+mn-lt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A4C05E-1851-48BA-B81F-7FA90B854F6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56" indent="-257156" algn="l" defTabSz="685641" rtl="0" eaLnBrk="1" latinLnBrk="0" hangingPunct="1">
              <a:lnSpc>
                <a:spcPct val="120000"/>
              </a:lnSpc>
              <a:spcBef>
                <a:spcPct val="20000"/>
              </a:spcBef>
              <a:buSzPct val="120000"/>
              <a:buFont typeface="Wingdings" panose="05000000000000000000" pitchFamily="2" charset="2"/>
              <a:buChar char="§"/>
              <a:defRPr sz="2400" kern="1200">
                <a:solidFill>
                  <a:srgbClr val="002147"/>
                </a:solidFill>
                <a:latin typeface="+mn-lt"/>
                <a:ea typeface="+mn-ea"/>
                <a:cs typeface="+mn-cs"/>
              </a:defRPr>
            </a:lvl1pPr>
            <a:lvl2pPr marL="599975" indent="-257156" algn="l" defTabSz="685641" rtl="0" eaLnBrk="1" latinLnBrk="0" hangingPunct="1">
              <a:lnSpc>
                <a:spcPct val="114000"/>
              </a:lnSpc>
              <a:spcBef>
                <a:spcPct val="20000"/>
              </a:spcBef>
              <a:buClr>
                <a:srgbClr val="FFB414"/>
              </a:buClr>
              <a:buSzPct val="120000"/>
              <a:buFont typeface="Courier New" panose="02070309020205020404" pitchFamily="49" charset="0"/>
              <a:buChar char="o"/>
              <a:defRPr sz="1800" kern="1200">
                <a:solidFill>
                  <a:srgbClr val="002147"/>
                </a:solidFill>
                <a:latin typeface="+mn-lt"/>
                <a:ea typeface="+mn-ea"/>
                <a:cs typeface="+mn-cs"/>
              </a:defRPr>
            </a:lvl2pPr>
            <a:lvl3pPr marL="899938" indent="-214298" algn="l" defTabSz="685641" rtl="0" eaLnBrk="1" latinLnBrk="0" hangingPunct="1">
              <a:spcBef>
                <a:spcPct val="20000"/>
              </a:spcBef>
              <a:buClr>
                <a:srgbClr val="002147"/>
              </a:buClr>
              <a:buSzPct val="120000"/>
              <a:buFont typeface="Arial" panose="020B0604020202020204" pitchFamily="34" charset="0"/>
              <a:buChar char="•"/>
              <a:defRPr sz="1600" kern="1200">
                <a:solidFill>
                  <a:srgbClr val="002147"/>
                </a:solidFill>
                <a:latin typeface="+mn-lt"/>
                <a:ea typeface="+mn-ea"/>
                <a:cs typeface="+mn-cs"/>
              </a:defRPr>
            </a:lvl3pPr>
            <a:lvl4pPr marL="1242757" indent="-214298" algn="l" defTabSz="68564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2147"/>
                </a:solidFill>
                <a:latin typeface="+mn-lt"/>
                <a:ea typeface="+mn-ea"/>
                <a:cs typeface="+mn-cs"/>
              </a:defRPr>
            </a:lvl4pPr>
            <a:lvl5pPr marL="1585769" indent="-214298" algn="l" defTabSz="68564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2147"/>
                </a:solidFill>
                <a:latin typeface="+mn-lt"/>
                <a:ea typeface="+mn-ea"/>
                <a:cs typeface="+mn-cs"/>
              </a:defRPr>
            </a:lvl5pPr>
            <a:lvl6pPr marL="1885511" indent="-171411" algn="l" defTabSz="685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331" indent="-171411" algn="l" defTabSz="685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152" indent="-171411" algn="l" defTabSz="685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3974" indent="-171411" algn="l" defTabSz="685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0137249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xt only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3D61EF-1A36-49AF-9A4B-D12F746FE9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19872" y="771550"/>
            <a:ext cx="5328592" cy="3327618"/>
          </a:xfrm>
          <a:prstGeom prst="rect">
            <a:avLst/>
          </a:prstGeom>
        </p:spPr>
        <p:txBody>
          <a:bodyPr anchor="ctr" anchorCtr="0"/>
          <a:lstStyle>
            <a:lvl1pPr marL="0" indent="0">
              <a:buFontTx/>
              <a:buNone/>
              <a:defRPr sz="2800"/>
            </a:lvl1pPr>
          </a:lstStyle>
          <a:p>
            <a:pPr lvl="0"/>
            <a:r>
              <a:rPr lang="en-US"/>
              <a:t>Click here to edit text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58F7C37-2B50-49CD-83FC-80A26B42AB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4791569"/>
            <a:ext cx="9144000" cy="365760"/>
          </a:xfrm>
          <a:prstGeom prst="rect">
            <a:avLst/>
          </a:prstGeom>
          <a:solidFill>
            <a:srgbClr val="021E42"/>
          </a:solidFill>
        </p:spPr>
        <p:txBody>
          <a:bodyPr>
            <a:noAutofit/>
          </a:bodyPr>
          <a:lstStyle>
            <a:lvl1pPr marL="3316205" indent="0"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5098739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ing with im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51920" y="1995488"/>
            <a:ext cx="4784959" cy="102155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cap="none" baseline="0">
                <a:solidFill>
                  <a:srgbClr val="002147"/>
                </a:solidFill>
              </a:defRPr>
            </a:lvl1pPr>
          </a:lstStyle>
          <a:p>
            <a:r>
              <a:rPr lang="en-US"/>
              <a:t>Section title</a:t>
            </a:r>
            <a:endParaRPr lang="en-GB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E57BB1BC-37FA-47EA-A26A-0EEFD3BB81D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555776" y="1995488"/>
            <a:ext cx="1079500" cy="9806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b="1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Icon or picture</a:t>
            </a:r>
          </a:p>
        </p:txBody>
      </p:sp>
    </p:spTree>
    <p:extLst>
      <p:ext uri="{BB962C8B-B14F-4D97-AF65-F5344CB8AC3E}">
        <p14:creationId xmlns:p14="http://schemas.microsoft.com/office/powerpoint/2010/main" val="12659193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(for single text lin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B7AA3-EDC9-4460-9F7B-8CFB96F6CF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35896" y="1131590"/>
            <a:ext cx="4752528" cy="2880320"/>
          </a:xfrm>
          <a:prstGeom prst="rect">
            <a:avLst/>
          </a:prstGeom>
        </p:spPr>
        <p:txBody>
          <a:bodyPr anchor="ctr" anchorCtr="0"/>
          <a:lstStyle>
            <a:lvl1pPr>
              <a:defRPr sz="3000"/>
            </a:lvl1pPr>
          </a:lstStyle>
          <a:p>
            <a:r>
              <a:rPr lang="en-US"/>
              <a:t>Insert text (functions as title)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26424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screen image with thin captio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2B8CB95-3D5A-4A06-909E-F586A37AC61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9A3D06D-AECC-49F3-AA8E-AA1F1D31C9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7" y="4731990"/>
            <a:ext cx="9252520" cy="40197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2871788" indent="0"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enter caption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4470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idden title for image or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58F7C37-2B50-49CD-83FC-80A26B42AB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4884196"/>
            <a:ext cx="9144000" cy="365760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3316288" indent="0"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160811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10911669-644D-44B6-B650-4DFDDEC003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8" r="-88"/>
          <a:stretch/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2E18C9C7-3653-44A1-BFF4-A2F54FA8C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0970" y="2211710"/>
            <a:ext cx="5153029" cy="2030951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067944" y="2283714"/>
            <a:ext cx="4839332" cy="187220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4050" b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pic>
        <p:nvPicPr>
          <p:cNvPr id="15" name="Picture 1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F873682D-46B1-43A9-80D2-881BF85AA1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904" y="193642"/>
            <a:ext cx="1046728" cy="100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4190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Open 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A17FBE-048F-4132-B41B-7CF7B7A92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64554"/>
            <a:ext cx="9144002" cy="5308054"/>
          </a:xfrm>
          <a:prstGeom prst="rect">
            <a:avLst/>
          </a:prstGeom>
        </p:spPr>
      </p:pic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2E18C9C7-3653-44A1-BFF4-A2F54FA8C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0970" y="1962150"/>
            <a:ext cx="5153029" cy="2030951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067944" y="2034154"/>
            <a:ext cx="4839332" cy="187220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4050" b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9538BFA-7222-452F-B06D-E45103EEB4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4741844"/>
            <a:ext cx="9143999" cy="426395"/>
          </a:xfrm>
          <a:prstGeom prst="rect">
            <a:avLst/>
          </a:prstGeom>
          <a:solidFill>
            <a:srgbClr val="021E42"/>
          </a:solidFill>
        </p:spPr>
        <p:txBody>
          <a:bodyPr/>
          <a:lstStyle>
            <a:lvl1pPr marL="1943100" indent="0">
              <a:lnSpc>
                <a:spcPct val="100000"/>
              </a:lnSpc>
              <a:spcBef>
                <a:spcPts val="0"/>
              </a:spcBef>
              <a:buNone/>
              <a:tabLst>
                <a:tab pos="4032250" algn="l"/>
              </a:tabLst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Name and contact</a:t>
            </a:r>
          </a:p>
        </p:txBody>
      </p:sp>
      <p:pic>
        <p:nvPicPr>
          <p:cNvPr id="8" name="Picture 7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B8EB2BE-EC99-4777-904D-3551AB2A4F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904" y="193642"/>
            <a:ext cx="1046728" cy="100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6266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C - Boo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9A8BB46-722D-4571-B4D8-071B7BD3CD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42896"/>
            <a:ext cx="9143999" cy="5131745"/>
          </a:xfrm>
          <a:prstGeom prst="rect">
            <a:avLst/>
          </a:prstGeom>
        </p:spPr>
      </p:pic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2E18C9C7-3653-44A1-BFF4-A2F54FA8C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0970" y="1962150"/>
            <a:ext cx="5153029" cy="2030951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067944" y="2034154"/>
            <a:ext cx="4839332" cy="187220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4050" b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9538BFA-7222-452F-B06D-E45103EEB4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23860" y="4705350"/>
            <a:ext cx="6820138" cy="426395"/>
          </a:xfrm>
          <a:prstGeom prst="rect">
            <a:avLst/>
          </a:prstGeom>
          <a:solidFill>
            <a:srgbClr val="021E42"/>
          </a:solidFill>
        </p:spPr>
        <p:txBody>
          <a:bodyPr/>
          <a:lstStyle>
            <a:lvl1pPr marL="60325" indent="0">
              <a:lnSpc>
                <a:spcPct val="100000"/>
              </a:lnSpc>
              <a:spcBef>
                <a:spcPts val="0"/>
              </a:spcBef>
              <a:buNone/>
              <a:tabLst>
                <a:tab pos="1706563" algn="l"/>
              </a:tabLst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Name and contact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AA89A7-4FA5-498C-BDCF-0F584AABC7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705350"/>
            <a:ext cx="2323860" cy="426395"/>
          </a:xfrm>
          <a:prstGeom prst="rect">
            <a:avLst/>
          </a:prstGeom>
          <a:solidFill>
            <a:srgbClr val="021E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2DBACB0F-3831-42E9-8F03-D1D0EE7890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904" y="4770522"/>
            <a:ext cx="909826" cy="318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F4F7F3D-98A2-4C5A-9CA0-3577B180F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904" y="193642"/>
            <a:ext cx="1046728" cy="100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246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C - Glas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34BDFF-D2E1-40BB-B3E0-C9E8B64BE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088849"/>
          </a:xfrm>
          <a:prstGeom prst="rect">
            <a:avLst/>
          </a:prstGeom>
        </p:spPr>
      </p:pic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2E18C9C7-3653-44A1-BFF4-A2F54FA8C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0970" y="1962150"/>
            <a:ext cx="5153029" cy="2030951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067944" y="2034154"/>
            <a:ext cx="4839332" cy="187220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4050" b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9538BFA-7222-452F-B06D-E45103EEB4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23860" y="4705350"/>
            <a:ext cx="6820138" cy="426395"/>
          </a:xfrm>
          <a:prstGeom prst="rect">
            <a:avLst/>
          </a:prstGeom>
          <a:solidFill>
            <a:srgbClr val="021E42"/>
          </a:solidFill>
        </p:spPr>
        <p:txBody>
          <a:bodyPr/>
          <a:lstStyle>
            <a:lvl1pPr marL="60325" indent="0">
              <a:lnSpc>
                <a:spcPct val="100000"/>
              </a:lnSpc>
              <a:spcBef>
                <a:spcPts val="0"/>
              </a:spcBef>
              <a:buNone/>
              <a:tabLst>
                <a:tab pos="1706563" algn="l"/>
              </a:tabLst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Name and contact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AA89A7-4FA5-498C-BDCF-0F584AABC7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705350"/>
            <a:ext cx="2323860" cy="426395"/>
          </a:xfrm>
          <a:prstGeom prst="rect">
            <a:avLst/>
          </a:prstGeom>
          <a:solidFill>
            <a:srgbClr val="021E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2DBACB0F-3831-42E9-8F03-D1D0EE7890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904" y="4770522"/>
            <a:ext cx="909826" cy="318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CCD5BFC-C3B9-438D-8491-3D7A8D1B1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904" y="193642"/>
            <a:ext cx="1046728" cy="100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3142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ame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C975877-0AEA-4C32-A44B-9FCF103735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2E18C9C7-3653-44A1-BFF4-A2F54FA8C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0970" y="1962150"/>
            <a:ext cx="5153029" cy="2030951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067944" y="2034154"/>
            <a:ext cx="4839332" cy="187220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4050" b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9538BFA-7222-452F-B06D-E45103EEB4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4741844"/>
            <a:ext cx="9143999" cy="426395"/>
          </a:xfrm>
          <a:prstGeom prst="rect">
            <a:avLst/>
          </a:prstGeom>
          <a:solidFill>
            <a:srgbClr val="021E42"/>
          </a:solidFill>
        </p:spPr>
        <p:txBody>
          <a:bodyPr/>
          <a:lstStyle>
            <a:lvl1pPr marL="1943100" indent="0">
              <a:lnSpc>
                <a:spcPct val="100000"/>
              </a:lnSpc>
              <a:spcBef>
                <a:spcPts val="0"/>
              </a:spcBef>
              <a:buNone/>
              <a:tabLst>
                <a:tab pos="4032250" algn="l"/>
              </a:tabLst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Name and contact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B8EB2BE-EC99-4777-904D-3551AB2A4F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904" y="193642"/>
            <a:ext cx="1046728" cy="100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4574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2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9280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8" r:id="rId2"/>
    <p:sldLayoutId id="2147483649" r:id="rId3"/>
    <p:sldLayoutId id="2147483704" r:id="rId4"/>
    <p:sldLayoutId id="2147483717" r:id="rId5"/>
    <p:sldLayoutId id="2147483718" r:id="rId6"/>
    <p:sldLayoutId id="2147483732" r:id="rId7"/>
    <p:sldLayoutId id="2147483748" r:id="rId8"/>
    <p:sldLayoutId id="2147483726" r:id="rId9"/>
    <p:sldLayoutId id="2147483731" r:id="rId10"/>
    <p:sldLayoutId id="2147483727" r:id="rId11"/>
    <p:sldLayoutId id="2147483728" r:id="rId12"/>
    <p:sldLayoutId id="2147483730" r:id="rId13"/>
    <p:sldLayoutId id="2147483729" r:id="rId14"/>
    <p:sldLayoutId id="2147483746" r:id="rId15"/>
    <p:sldLayoutId id="2147483749" r:id="rId16"/>
    <p:sldLayoutId id="2147483750" r:id="rId17"/>
    <p:sldLayoutId id="2147483747" r:id="rId18"/>
    <p:sldLayoutId id="2147483651" r:id="rId19"/>
    <p:sldLayoutId id="2147483679" r:id="rId20"/>
    <p:sldLayoutId id="2147483682" r:id="rId21"/>
    <p:sldLayoutId id="2147483707" r:id="rId22"/>
    <p:sldLayoutId id="2147483705" r:id="rId23"/>
    <p:sldLayoutId id="2147483706" r:id="rId24"/>
    <p:sldLayoutId id="2147483715" r:id="rId25"/>
    <p:sldLayoutId id="2147483716" r:id="rId26"/>
    <p:sldLayoutId id="2147483714" r:id="rId27"/>
    <p:sldLayoutId id="2147483712" r:id="rId28"/>
    <p:sldLayoutId id="2147483711" r:id="rId29"/>
  </p:sldLayoutIdLst>
  <p:hf hdr="0" ftr="0" dt="0"/>
  <p:txStyles>
    <p:titleStyle>
      <a:lvl1pPr algn="l" defTabSz="685641" rtl="0" eaLnBrk="1" latinLnBrk="0" hangingPunct="1">
        <a:spcBef>
          <a:spcPct val="0"/>
        </a:spcBef>
        <a:buNone/>
        <a:defRPr sz="4000" b="0" kern="1200">
          <a:solidFill>
            <a:srgbClr val="002147"/>
          </a:solidFill>
          <a:latin typeface="+mn-lt"/>
          <a:ea typeface="+mj-ea"/>
          <a:cs typeface="Times New Roman" panose="02020603050405020304" pitchFamily="18" charset="0"/>
        </a:defRPr>
      </a:lvl1pPr>
    </p:titleStyle>
    <p:bodyStyle>
      <a:lvl1pPr marL="257156" indent="-257156" algn="l" defTabSz="685641" rtl="0" eaLnBrk="1" latinLnBrk="0" hangingPunct="1">
        <a:lnSpc>
          <a:spcPct val="120000"/>
        </a:lnSpc>
        <a:spcBef>
          <a:spcPct val="20000"/>
        </a:spcBef>
        <a:buSzPct val="120000"/>
        <a:buFont typeface="Wingdings" panose="05000000000000000000" pitchFamily="2" charset="2"/>
        <a:buChar char="§"/>
        <a:defRPr sz="2400" kern="1200">
          <a:solidFill>
            <a:srgbClr val="002147"/>
          </a:solidFill>
          <a:latin typeface="+mn-lt"/>
          <a:ea typeface="+mn-ea"/>
          <a:cs typeface="+mn-cs"/>
        </a:defRPr>
      </a:lvl1pPr>
      <a:lvl2pPr marL="599975" indent="-257156" algn="l" defTabSz="685641" rtl="0" eaLnBrk="1" latinLnBrk="0" hangingPunct="1">
        <a:lnSpc>
          <a:spcPct val="114000"/>
        </a:lnSpc>
        <a:spcBef>
          <a:spcPct val="20000"/>
        </a:spcBef>
        <a:buClr>
          <a:srgbClr val="FFB414"/>
        </a:buClr>
        <a:buSzPct val="120000"/>
        <a:buFont typeface="Courier New" panose="02070309020205020404" pitchFamily="49" charset="0"/>
        <a:buChar char="o"/>
        <a:defRPr sz="1800" kern="1200">
          <a:solidFill>
            <a:srgbClr val="002147"/>
          </a:solidFill>
          <a:latin typeface="+mn-lt"/>
          <a:ea typeface="+mn-ea"/>
          <a:cs typeface="+mn-cs"/>
        </a:defRPr>
      </a:lvl2pPr>
      <a:lvl3pPr marL="899938" indent="-214298" algn="l" defTabSz="685641" rtl="0" eaLnBrk="1" latinLnBrk="0" hangingPunct="1">
        <a:spcBef>
          <a:spcPct val="20000"/>
        </a:spcBef>
        <a:buClr>
          <a:srgbClr val="002147"/>
        </a:buClr>
        <a:buSzPct val="120000"/>
        <a:buFont typeface="Arial" panose="020B0604020202020204" pitchFamily="34" charset="0"/>
        <a:buChar char="•"/>
        <a:defRPr sz="1600" kern="1200">
          <a:solidFill>
            <a:srgbClr val="002147"/>
          </a:solidFill>
          <a:latin typeface="+mn-lt"/>
          <a:ea typeface="+mn-ea"/>
          <a:cs typeface="+mn-cs"/>
        </a:defRPr>
      </a:lvl3pPr>
      <a:lvl4pPr marL="1242757" indent="-214298" algn="l" defTabSz="685641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rgbClr val="002147"/>
          </a:solidFill>
          <a:latin typeface="+mn-lt"/>
          <a:ea typeface="+mn-ea"/>
          <a:cs typeface="+mn-cs"/>
        </a:defRPr>
      </a:lvl4pPr>
      <a:lvl5pPr marL="1585769" indent="-214298" algn="l" defTabSz="685641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rgbClr val="002147"/>
          </a:solidFill>
          <a:latin typeface="+mn-lt"/>
          <a:ea typeface="+mn-ea"/>
          <a:cs typeface="+mn-cs"/>
        </a:defRPr>
      </a:lvl5pPr>
      <a:lvl6pPr marL="1885511" indent="-171411" algn="l" defTabSz="685641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331" indent="-171411" algn="l" defTabSz="685641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152" indent="-171411" algn="l" defTabSz="685641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974" indent="-171411" algn="l" defTabSz="685641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64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18" algn="l" defTabSz="68564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41" algn="l" defTabSz="68564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60" algn="l" defTabSz="68564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81" algn="l" defTabSz="68564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103" algn="l" defTabSz="68564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922" algn="l" defTabSz="68564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741" algn="l" defTabSz="68564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60" algn="l" defTabSz="68564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9280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09" r:id="rId3"/>
    <p:sldLayoutId id="2147483735" r:id="rId4"/>
    <p:sldLayoutId id="2147483736" r:id="rId5"/>
    <p:sldLayoutId id="2147483710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20" r:id="rId16"/>
    <p:sldLayoutId id="2147483721" r:id="rId17"/>
    <p:sldLayoutId id="2147483722" r:id="rId18"/>
    <p:sldLayoutId id="2147483723" r:id="rId19"/>
    <p:sldLayoutId id="2147483724" r:id="rId20"/>
  </p:sldLayoutIdLst>
  <p:hf hdr="0" ftr="0" dt="0"/>
  <p:txStyles>
    <p:titleStyle>
      <a:lvl1pPr algn="l" defTabSz="685641" rtl="0" eaLnBrk="1" latinLnBrk="0" hangingPunct="1">
        <a:spcBef>
          <a:spcPct val="0"/>
        </a:spcBef>
        <a:buNone/>
        <a:defRPr sz="4000" b="0" kern="1200">
          <a:solidFill>
            <a:srgbClr val="002147"/>
          </a:solidFill>
          <a:latin typeface="+mn-lt"/>
          <a:ea typeface="+mj-ea"/>
          <a:cs typeface="Times New Roman" panose="02020603050405020304" pitchFamily="18" charset="0"/>
        </a:defRPr>
      </a:lvl1pPr>
    </p:titleStyle>
    <p:bodyStyle>
      <a:lvl1pPr marL="257156" indent="-257156" algn="l" defTabSz="685641" rtl="0" eaLnBrk="1" latinLnBrk="0" hangingPunct="1">
        <a:lnSpc>
          <a:spcPct val="120000"/>
        </a:lnSpc>
        <a:spcBef>
          <a:spcPct val="20000"/>
        </a:spcBef>
        <a:buSzPct val="120000"/>
        <a:buFont typeface="Wingdings" panose="05000000000000000000" pitchFamily="2" charset="2"/>
        <a:buChar char="§"/>
        <a:defRPr sz="2400" kern="1200">
          <a:solidFill>
            <a:srgbClr val="002147"/>
          </a:solidFill>
          <a:latin typeface="+mn-lt"/>
          <a:ea typeface="+mn-ea"/>
          <a:cs typeface="+mn-cs"/>
        </a:defRPr>
      </a:lvl1pPr>
      <a:lvl2pPr marL="599975" indent="-257156" algn="l" defTabSz="685641" rtl="0" eaLnBrk="1" latinLnBrk="0" hangingPunct="1">
        <a:lnSpc>
          <a:spcPct val="114000"/>
        </a:lnSpc>
        <a:spcBef>
          <a:spcPct val="20000"/>
        </a:spcBef>
        <a:buClr>
          <a:srgbClr val="FFB414"/>
        </a:buClr>
        <a:buSzPct val="120000"/>
        <a:buFont typeface="Courier New" panose="02070309020205020404" pitchFamily="49" charset="0"/>
        <a:buChar char="o"/>
        <a:defRPr sz="1800" kern="1200">
          <a:solidFill>
            <a:srgbClr val="002147"/>
          </a:solidFill>
          <a:latin typeface="+mn-lt"/>
          <a:ea typeface="+mn-ea"/>
          <a:cs typeface="+mn-cs"/>
        </a:defRPr>
      </a:lvl2pPr>
      <a:lvl3pPr marL="899938" indent="-214298" algn="l" defTabSz="685641" rtl="0" eaLnBrk="1" latinLnBrk="0" hangingPunct="1">
        <a:spcBef>
          <a:spcPct val="20000"/>
        </a:spcBef>
        <a:buClr>
          <a:srgbClr val="002147"/>
        </a:buClr>
        <a:buSzPct val="120000"/>
        <a:buFont typeface="Arial" panose="020B0604020202020204" pitchFamily="34" charset="0"/>
        <a:buChar char="•"/>
        <a:defRPr sz="1600" kern="1200">
          <a:solidFill>
            <a:srgbClr val="002147"/>
          </a:solidFill>
          <a:latin typeface="+mn-lt"/>
          <a:ea typeface="+mn-ea"/>
          <a:cs typeface="+mn-cs"/>
        </a:defRPr>
      </a:lvl3pPr>
      <a:lvl4pPr marL="1242757" indent="-214298" algn="l" defTabSz="685641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rgbClr val="002147"/>
          </a:solidFill>
          <a:latin typeface="+mn-lt"/>
          <a:ea typeface="+mn-ea"/>
          <a:cs typeface="+mn-cs"/>
        </a:defRPr>
      </a:lvl4pPr>
      <a:lvl5pPr marL="1585769" indent="-214298" algn="l" defTabSz="685641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rgbClr val="002147"/>
          </a:solidFill>
          <a:latin typeface="+mn-lt"/>
          <a:ea typeface="+mn-ea"/>
          <a:cs typeface="+mn-cs"/>
        </a:defRPr>
      </a:lvl5pPr>
      <a:lvl6pPr marL="1885511" indent="-171411" algn="l" defTabSz="685641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331" indent="-171411" algn="l" defTabSz="685641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152" indent="-171411" algn="l" defTabSz="685641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974" indent="-171411" algn="l" defTabSz="685641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64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18" algn="l" defTabSz="68564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41" algn="l" defTabSz="68564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60" algn="l" defTabSz="68564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81" algn="l" defTabSz="68564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103" algn="l" defTabSz="68564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922" algn="l" defTabSz="68564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741" algn="l" defTabSz="68564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60" algn="l" defTabSz="68564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x.ac.uk/students/welfare/counsellin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tudent Welfare and Support Services log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691" y="89375"/>
            <a:ext cx="3048000" cy="130759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4835F7-8D5F-44C1-B0FC-0FF22DC2AE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90970" y="1684422"/>
            <a:ext cx="5153029" cy="2789943"/>
          </a:xfrm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96ED15-51D8-453E-B346-AA806F4472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28104" y="1888962"/>
            <a:ext cx="4839332" cy="2366321"/>
          </a:xfrm>
        </p:spPr>
        <p:txBody>
          <a:bodyPr lIns="91440" tIns="45720" rIns="91440" bIns="45720" anchor="ctr" anchorCtr="0">
            <a:noAutofit/>
          </a:bodyPr>
          <a:lstStyle/>
          <a:p>
            <a:r>
              <a:rPr lang="en-GB" sz="3000" dirty="0"/>
              <a:t>Creating Inclusive Learning Environments: Reflections on the EHRC sector briefing </a:t>
            </a:r>
            <a:endParaRPr lang="en-GB" sz="3000" b="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397F843-5A21-450D-832E-B5D38487710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4589930"/>
            <a:ext cx="9143998" cy="578310"/>
          </a:xfrm>
        </p:spPr>
        <p:txBody>
          <a:bodyPr lIns="91440" tIns="45720" rIns="91440" bIns="45720" anchor="t">
            <a:normAutofit/>
          </a:bodyPr>
          <a:lstStyle/>
          <a:p>
            <a:pPr marL="0" algn="ctr"/>
            <a:r>
              <a:rPr lang="en-GB" sz="3000" dirty="0"/>
              <a:t>Katherine Noren, Co-Director SWSS (Disability)</a:t>
            </a:r>
          </a:p>
        </p:txBody>
      </p:sp>
    </p:spTree>
    <p:extLst>
      <p:ext uri="{BB962C8B-B14F-4D97-AF65-F5344CB8AC3E}">
        <p14:creationId xmlns:p14="http://schemas.microsoft.com/office/powerpoint/2010/main" val="92694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CC50A-7A03-47F7-B395-B2E0B18E7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500282"/>
            <a:ext cx="9144000" cy="643218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GB" sz="3000" b="0" dirty="0">
                <a:cs typeface="Times New Roman"/>
              </a:rPr>
              <a:t>Challenges</a:t>
            </a:r>
            <a:endParaRPr lang="en-US" sz="3000" b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1DBA86-30B3-43AE-9C2B-4A8BCBE9D78F}"/>
              </a:ext>
            </a:extLst>
          </p:cNvPr>
          <p:cNvSpPr txBox="1"/>
          <p:nvPr/>
        </p:nvSpPr>
        <p:spPr>
          <a:xfrm>
            <a:off x="2589959" y="345655"/>
            <a:ext cx="6268276" cy="35086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ea typeface="+mn-lt"/>
                <a:cs typeface="+mn-lt"/>
              </a:rPr>
              <a:t>Pressure on academics and faculties – fear of complaints, litigation, tragedy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ea typeface="+mn-lt"/>
                <a:cs typeface="+mn-lt"/>
              </a:rPr>
              <a:t>Avoidance and deferral to ‘the experts’ – delays and bureaucracy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ea typeface="+mn-lt"/>
                <a:cs typeface="+mn-lt"/>
              </a:rPr>
              <a:t>Undue pressure on disability services – delivering at scale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ea typeface="+mn-lt"/>
                <a:cs typeface="+mn-lt"/>
              </a:rPr>
              <a:t>‘Chilling effect’ on production of recommendations (</a:t>
            </a:r>
            <a:r>
              <a:rPr lang="en-GB" sz="2400" dirty="0" err="1">
                <a:ea typeface="+mn-lt"/>
                <a:cs typeface="+mn-lt"/>
              </a:rPr>
              <a:t>Wonkhe</a:t>
            </a:r>
            <a:r>
              <a:rPr lang="en-GB" sz="2400" dirty="0">
                <a:ea typeface="+mn-lt"/>
                <a:cs typeface="+mn-lt"/>
              </a:rPr>
              <a:t>)</a:t>
            </a:r>
          </a:p>
        </p:txBody>
      </p:sp>
      <p:pic>
        <p:nvPicPr>
          <p:cNvPr id="6" name="Graphic 5" descr="Mapping challenges ">
            <a:extLst>
              <a:ext uri="{FF2B5EF4-FFF2-40B4-BE49-F238E27FC236}">
                <a16:creationId xmlns:a16="http://schemas.microsoft.com/office/drawing/2014/main" id="{3650BCCE-A735-4A02-8844-2FF60E31A0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3078" y="1197035"/>
            <a:ext cx="2106881" cy="210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157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CC50A-7A03-47F7-B395-B2E0B18E7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500282"/>
            <a:ext cx="9144000" cy="643218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GB" sz="3000" b="0" dirty="0">
                <a:cs typeface="Times New Roman"/>
              </a:rPr>
              <a:t>Staff briefing: core principles</a:t>
            </a:r>
            <a:endParaRPr lang="en-US" sz="3000" b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1DBA86-30B3-43AE-9C2B-4A8BCBE9D78F}"/>
              </a:ext>
            </a:extLst>
          </p:cNvPr>
          <p:cNvSpPr txBox="1"/>
          <p:nvPr/>
        </p:nvSpPr>
        <p:spPr>
          <a:xfrm>
            <a:off x="2669535" y="157394"/>
            <a:ext cx="6268276" cy="42473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lang="en-GB" sz="2400" dirty="0">
                <a:ea typeface="+mn-lt"/>
                <a:cs typeface="+mn-lt"/>
              </a:rPr>
              <a:t>Failure to make reasonable adjustments under the Equality Act 2010 to prevent disadvantage, disability discrimination and indirect discrimination</a:t>
            </a:r>
          </a:p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lang="en-GB" sz="2400" dirty="0">
                <a:ea typeface="+mn-lt"/>
                <a:cs typeface="+mn-lt"/>
              </a:rPr>
              <a:t>Policies, processes and regulations are not ‘the law’</a:t>
            </a:r>
          </a:p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lang="en-GB" sz="2400" dirty="0">
                <a:ea typeface="+mn-lt"/>
                <a:cs typeface="+mn-lt"/>
              </a:rPr>
              <a:t>‘Constructive knowledge’ – expert judgement not always needed</a:t>
            </a:r>
          </a:p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lang="en-GB" sz="2400" dirty="0">
                <a:ea typeface="+mn-lt"/>
                <a:cs typeface="+mn-lt"/>
              </a:rPr>
              <a:t>Assessment formats ≠ competence standards</a:t>
            </a:r>
          </a:p>
        </p:txBody>
      </p:sp>
      <p:pic>
        <p:nvPicPr>
          <p:cNvPr id="5" name="Graphic 4" descr="Scales of justice">
            <a:extLst>
              <a:ext uri="{FF2B5EF4-FFF2-40B4-BE49-F238E27FC236}">
                <a16:creationId xmlns:a16="http://schemas.microsoft.com/office/drawing/2014/main" id="{39863BEE-BDC3-48DA-A3E8-F0D81BD514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6545" y="862905"/>
            <a:ext cx="2045074" cy="204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401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CC50A-7A03-47F7-B395-B2E0B18E7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518212"/>
            <a:ext cx="9144000" cy="651546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GB" sz="3200" b="0" dirty="0">
                <a:cs typeface="Times New Roman"/>
              </a:rPr>
              <a:t>Staff briefing: practical implications</a:t>
            </a:r>
            <a:endParaRPr lang="en-US" sz="3200" b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1DBA86-30B3-43AE-9C2B-4A8BCBE9D78F}"/>
              </a:ext>
            </a:extLst>
          </p:cNvPr>
          <p:cNvSpPr txBox="1"/>
          <p:nvPr/>
        </p:nvSpPr>
        <p:spPr>
          <a:xfrm>
            <a:off x="2437747" y="126666"/>
            <a:ext cx="6553853" cy="40934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lang="en-GB" sz="2400" dirty="0">
                <a:ea typeface="+mn-lt"/>
                <a:cs typeface="+mn-lt"/>
              </a:rPr>
              <a:t>Most students should still register with DAS, but you can make some reasonable adjustments without or before a DAS recommendation</a:t>
            </a:r>
          </a:p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lang="en-GB" sz="2400" dirty="0">
                <a:ea typeface="+mn-lt"/>
                <a:cs typeface="+mn-lt"/>
              </a:rPr>
              <a:t>Proactively anticipating disabled students’ needs (embedding inclusive practices) reduces the need for individual adjustments</a:t>
            </a:r>
          </a:p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lang="en-GB" sz="2400" dirty="0">
                <a:ea typeface="+mn-lt"/>
                <a:cs typeface="+mn-lt"/>
              </a:rPr>
              <a:t>You are not alone – implementation guidance </a:t>
            </a:r>
            <a:r>
              <a:rPr lang="en-GB" sz="2400" dirty="0"/>
              <a:t>includes example scenarios and support resources</a:t>
            </a:r>
          </a:p>
        </p:txBody>
      </p:sp>
      <p:pic>
        <p:nvPicPr>
          <p:cNvPr id="6" name="Graphic 5" descr="Announcement">
            <a:extLst>
              <a:ext uri="{FF2B5EF4-FFF2-40B4-BE49-F238E27FC236}">
                <a16:creationId xmlns:a16="http://schemas.microsoft.com/office/drawing/2014/main" id="{640CE656-D3DB-4A30-B33D-8760FC123D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3682" y="1036247"/>
            <a:ext cx="2172779" cy="217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95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CC50A-7A03-47F7-B395-B2E0B18E7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518212"/>
            <a:ext cx="9144000" cy="651546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GB" sz="3200" b="0" dirty="0">
                <a:cs typeface="Times New Roman"/>
              </a:rPr>
              <a:t>Other developments</a:t>
            </a:r>
            <a:endParaRPr lang="en-US" sz="3200" b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1DBA86-30B3-43AE-9C2B-4A8BCBE9D78F}"/>
              </a:ext>
            </a:extLst>
          </p:cNvPr>
          <p:cNvSpPr txBox="1"/>
          <p:nvPr/>
        </p:nvSpPr>
        <p:spPr>
          <a:xfrm>
            <a:off x="2691969" y="174969"/>
            <a:ext cx="6353419" cy="40934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lang="en-GB" sz="2200" dirty="0">
                <a:ea typeface="+mn-lt"/>
                <a:cs typeface="+mn-lt"/>
              </a:rPr>
              <a:t>Developing purposeful partnerships – students and staff</a:t>
            </a:r>
          </a:p>
          <a:p>
            <a:pPr marL="800027" lvl="1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200" dirty="0">
                <a:ea typeface="+mn-lt"/>
                <a:cs typeface="+mn-lt"/>
              </a:rPr>
              <a:t>Staff – ‘touring’ the briefing and providing consultancy through new drop-in clinics</a:t>
            </a:r>
          </a:p>
          <a:p>
            <a:pPr marL="800027" lvl="1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200" dirty="0">
                <a:ea typeface="+mn-lt"/>
                <a:cs typeface="+mn-lt"/>
              </a:rPr>
              <a:t>Students – internships to elicit experiences and views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ea typeface="+mn-lt"/>
                <a:cs typeface="+mn-lt"/>
              </a:rPr>
              <a:t>Embedding inclusive practices – new tailored and targeted service model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ea typeface="+mn-lt"/>
                <a:cs typeface="+mn-lt"/>
              </a:rPr>
              <a:t>Access &amp; Participation Plan commitments – evidencing what works</a:t>
            </a:r>
          </a:p>
        </p:txBody>
      </p:sp>
      <p:pic>
        <p:nvPicPr>
          <p:cNvPr id="7" name="Graphic 6" descr="Highway scene symbolising a journey">
            <a:extLst>
              <a:ext uri="{FF2B5EF4-FFF2-40B4-BE49-F238E27FC236}">
                <a16:creationId xmlns:a16="http://schemas.microsoft.com/office/drawing/2014/main" id="{B1E73CF5-22AF-4565-94C1-1F4097E67C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6527" y="1326776"/>
            <a:ext cx="1943705" cy="194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064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CC50A-7A03-47F7-B395-B2E0B18E7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571380"/>
            <a:ext cx="9144000" cy="598378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GB" sz="3200" b="0" dirty="0">
                <a:cs typeface="Times New Roman"/>
              </a:rPr>
              <a:t>Enabling framework</a:t>
            </a:r>
            <a:endParaRPr lang="en-US" sz="3200" b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1DBA86-30B3-43AE-9C2B-4A8BCBE9D78F}"/>
              </a:ext>
            </a:extLst>
          </p:cNvPr>
          <p:cNvSpPr txBox="1"/>
          <p:nvPr/>
        </p:nvSpPr>
        <p:spPr>
          <a:xfrm>
            <a:off x="2601473" y="247119"/>
            <a:ext cx="607730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spcAft>
                <a:spcPts val="1200"/>
              </a:spcAft>
              <a:buFont typeface="Arial"/>
              <a:buChar char="•"/>
            </a:pPr>
            <a:endParaRPr lang="en-GB" sz="1600" dirty="0">
              <a:highlight>
                <a:srgbClr val="FFFF00"/>
              </a:highlight>
              <a:ea typeface="+mn-lt"/>
              <a:cs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14A970-91A3-4F0B-93A7-76CF093E2CD4}"/>
              </a:ext>
            </a:extLst>
          </p:cNvPr>
          <p:cNvSpPr txBox="1"/>
          <p:nvPr/>
        </p:nvSpPr>
        <p:spPr>
          <a:xfrm>
            <a:off x="3148882" y="1146363"/>
            <a:ext cx="552989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How do we position these duties within a pedagogically sound enabling framework in which students can grow and develop as active learning partners?</a:t>
            </a:r>
          </a:p>
        </p:txBody>
      </p:sp>
      <p:pic>
        <p:nvPicPr>
          <p:cNvPr id="7" name="Graphic 6" descr="Talking point">
            <a:extLst>
              <a:ext uri="{FF2B5EF4-FFF2-40B4-BE49-F238E27FC236}">
                <a16:creationId xmlns:a16="http://schemas.microsoft.com/office/drawing/2014/main" id="{83E54016-F7D4-4252-954A-1559024D43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2353" y="1146363"/>
            <a:ext cx="2045661" cy="204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11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5121AFB-9CC2-4ACA-989F-8ABE10799DC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CD0EFEF-30A1-4361-BE86-D91D5724BB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Thank you for listening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1169889-92D4-42E0-B295-349D782278E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-1" y="4741844"/>
            <a:ext cx="9143999" cy="426395"/>
          </a:xfrm>
        </p:spPr>
        <p:txBody>
          <a:bodyPr anchor="ctr"/>
          <a:lstStyle/>
          <a:p>
            <a:pPr marL="0" algn="ctr"/>
            <a:r>
              <a:rPr lang="en-GB" dirty="0">
                <a:solidFill>
                  <a:schemeClr val="bg2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www.ox.ac.uk/students/welfare</a:t>
            </a:r>
            <a:endParaRPr lang="en-GB" dirty="0">
              <a:solidFill>
                <a:schemeClr val="bg2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32112526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er on left">
  <a:themeElements>
    <a:clrScheme name="Custom 1">
      <a:dk1>
        <a:srgbClr val="002147"/>
      </a:dk1>
      <a:lt1>
        <a:srgbClr val="F2F2F2"/>
      </a:lt1>
      <a:dk2>
        <a:srgbClr val="193658"/>
      </a:dk2>
      <a:lt2>
        <a:srgbClr val="F2F2F2"/>
      </a:lt2>
      <a:accent1>
        <a:srgbClr val="002147"/>
      </a:accent1>
      <a:accent2>
        <a:srgbClr val="C7C2BC"/>
      </a:accent2>
      <a:accent3>
        <a:srgbClr val="043946"/>
      </a:accent3>
      <a:accent4>
        <a:srgbClr val="A1C4D0"/>
      </a:accent4>
      <a:accent5>
        <a:srgbClr val="00152E"/>
      </a:accent5>
      <a:accent6>
        <a:srgbClr val="BE0F34"/>
      </a:accent6>
      <a:hlink>
        <a:srgbClr val="0070C0"/>
      </a:hlink>
      <a:folHlink>
        <a:srgbClr val="0070C0"/>
      </a:folHlink>
    </a:clrScheme>
    <a:fontScheme name="SBS Font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Accessible Outline Template - Oxford.potx" id="{9371458A-862D-4FD9-925E-0312222C0E36}" vid="{0E96E77C-45FF-4D72-A853-E1A9E158C772}"/>
    </a:ext>
  </a:extLst>
</a:theme>
</file>

<file path=ppt/theme/theme2.xml><?xml version="1.0" encoding="utf-8"?>
<a:theme xmlns:a="http://schemas.openxmlformats.org/drawingml/2006/main" name="Presenter on left">
  <a:themeElements>
    <a:clrScheme name="SBS Brand Colou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2147"/>
      </a:accent1>
      <a:accent2>
        <a:srgbClr val="E9E3DA"/>
      </a:accent2>
      <a:accent3>
        <a:srgbClr val="00322D"/>
      </a:accent3>
      <a:accent4>
        <a:srgbClr val="FFB414"/>
      </a:accent4>
      <a:accent5>
        <a:srgbClr val="2D0032"/>
      </a:accent5>
      <a:accent6>
        <a:srgbClr val="FF3232"/>
      </a:accent6>
      <a:hlink>
        <a:srgbClr val="FF3232"/>
      </a:hlink>
      <a:folHlink>
        <a:srgbClr val="954F72"/>
      </a:folHlink>
    </a:clrScheme>
    <a:fontScheme name="SBS Font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agogy first - digital pedagogic creed.pptx" id="{C994A88E-8607-4C96-9502-FD859A6BAC3A}" vid="{596F21E2-786E-4701-BB02-847531E9B45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FCBE27DB9E29244B4F84600A0F001DE" ma:contentTypeVersion="17" ma:contentTypeDescription="Create a new document." ma:contentTypeScope="" ma:versionID="f16c280d2e292958ac3ba98303708aa4">
  <xsd:schema xmlns:xsd="http://www.w3.org/2001/XMLSchema" xmlns:xs="http://www.w3.org/2001/XMLSchema" xmlns:p="http://schemas.microsoft.com/office/2006/metadata/properties" xmlns:ns3="cf0dfbcc-b360-4cf7-9bf5-370ba522dbe9" xmlns:ns4="83c9eb58-c16a-4eef-9abf-4aeec758fe01" targetNamespace="http://schemas.microsoft.com/office/2006/metadata/properties" ma:root="true" ma:fieldsID="8ceabe55fce4bca827641a9521aea1d5" ns3:_="" ns4:_="">
    <xsd:import namespace="cf0dfbcc-b360-4cf7-9bf5-370ba522dbe9"/>
    <xsd:import namespace="83c9eb58-c16a-4eef-9abf-4aeec758fe0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0dfbcc-b360-4cf7-9bf5-370ba522db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c9eb58-c16a-4eef-9abf-4aeec758fe01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f0dfbcc-b360-4cf7-9bf5-370ba522dbe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148AB8-32CB-4BB6-B336-2B512D47A7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0dfbcc-b360-4cf7-9bf5-370ba522dbe9"/>
    <ds:schemaRef ds:uri="83c9eb58-c16a-4eef-9abf-4aeec758fe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ECA7954-E4C4-48B6-9B2F-1BB733358855}">
  <ds:schemaRefs>
    <ds:schemaRef ds:uri="http://purl.org/dc/elements/1.1/"/>
    <ds:schemaRef ds:uri="cf0dfbcc-b360-4cf7-9bf5-370ba522dbe9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www.w3.org/XML/1998/namespace"/>
    <ds:schemaRef ds:uri="http://purl.org/dc/dcmitype/"/>
    <ds:schemaRef ds:uri="http://schemas.microsoft.com/office/infopath/2007/PartnerControls"/>
    <ds:schemaRef ds:uri="83c9eb58-c16a-4eef-9abf-4aeec758fe01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8893476B-80DD-4B15-B9B8-7FBE80BB018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Accessible Outline Template - Oxford</Template>
  <TotalTime>6728</TotalTime>
  <Words>276</Words>
  <Application>Microsoft Office PowerPoint</Application>
  <PresentationFormat>On-screen Show (16:9)</PresentationFormat>
  <Paragraphs>34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Courier New</vt:lpstr>
      <vt:lpstr>Calibri</vt:lpstr>
      <vt:lpstr>Wingdings</vt:lpstr>
      <vt:lpstr>Presenter on left</vt:lpstr>
      <vt:lpstr>Presenter on left</vt:lpstr>
      <vt:lpstr>Creating Inclusive Learning Environments: Reflections on the EHRC sector briefing </vt:lpstr>
      <vt:lpstr>Challenges</vt:lpstr>
      <vt:lpstr>Staff briefing: core principles</vt:lpstr>
      <vt:lpstr>Staff briefing: practical implications</vt:lpstr>
      <vt:lpstr>Other developments</vt:lpstr>
      <vt:lpstr>Enabling framework</vt:lpstr>
      <vt:lpstr>Thank you for listening</vt:lpstr>
    </vt:vector>
  </TitlesOfParts>
  <Company>OSBS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 Transitions Webinar Intro</dc:title>
  <dc:creator>Dominik Lukes</dc:creator>
  <cp:lastModifiedBy>Katherine Noren</cp:lastModifiedBy>
  <cp:revision>287</cp:revision>
  <cp:lastPrinted>2024-10-28T09:33:30Z</cp:lastPrinted>
  <dcterms:created xsi:type="dcterms:W3CDTF">2021-09-14T13:27:52Z</dcterms:created>
  <dcterms:modified xsi:type="dcterms:W3CDTF">2025-01-16T17:05:14Z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0x0101008FCBE27DB9E29244B4F84600A0F001DE</vt:lpwstr>
  </property>
</Properties>
</file>