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4"/>
    <p:sldMasterId id="2147483771" r:id="rId5"/>
    <p:sldMasterId id="2147483863" r:id="rId6"/>
    <p:sldMasterId id="2147483817" r:id="rId7"/>
    <p:sldMasterId id="2147483927" r:id="rId8"/>
    <p:sldMasterId id="2147483936" r:id="rId9"/>
    <p:sldMasterId id="2147483958" r:id="rId10"/>
    <p:sldMasterId id="2147483964" r:id="rId11"/>
    <p:sldMasterId id="2147483973" r:id="rId12"/>
  </p:sldMasterIdLst>
  <p:notesMasterIdLst>
    <p:notesMasterId r:id="rId19"/>
  </p:notesMasterIdLst>
  <p:handoutMasterIdLst>
    <p:handoutMasterId r:id="rId20"/>
  </p:handoutMasterIdLst>
  <p:sldIdLst>
    <p:sldId id="256" r:id="rId13"/>
    <p:sldId id="2139119368" r:id="rId14"/>
    <p:sldId id="2139119367" r:id="rId15"/>
    <p:sldId id="2139119370" r:id="rId16"/>
    <p:sldId id="2139119270" r:id="rId17"/>
    <p:sldId id="318" r:id="rId18"/>
  </p:sldIdLst>
  <p:sldSz cx="12192000" cy="6858000"/>
  <p:notesSz cx="6792913" cy="9925050"/>
  <p:custShowLst>
    <p:custShow name="Student growth figures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72DF1C-608B-B1C4-C8C6-5FE871BAC7EC}" name="Ciaragh.Hubert" initials="CH" userId="S::ch27545@open.ac.uk::a96ab793-86a6-47f2-a048-d04b4052b4d9" providerId="AD"/>
  <p188:author id="{B792C21D-9C31-DAEC-E611-E76D7525B8BA}" name="Hannah.King" initials="H" userId="S::hlk63@open.ac.uk::a66496f2-2df4-4361-8801-89f9e25bfccb" providerId="AD"/>
  <p188:author id="{9B109258-7611-99F3-A89E-581AE9CFFF88}" name="James.Vesty [He/Him]" initials="J[" userId="S::jdv25@open.ac.uk::e5ca6d21-5ad4-4c26-b2a6-e0abe85bf092" providerId="AD"/>
  <p188:author id="{28F0E88C-2D50-5E6F-2309-22332714A83A}" name="Tasha.Read [She/Her]" initials="T[" userId="S::nr2594@open.ac.uk::f36903e9-978c-4acf-acc5-9cfaa7cc8543" providerId="AD"/>
  <p188:author id="{4DA62AA3-3B35-09BC-CDF8-03535A97B8D2}" name="Rachel.Hawkins [She/Her]" initials="RH" userId="S::rah2@open.ac.uk::0a7534c9-a35f-44f3-b0df-e05eb8c7d952" providerId="AD"/>
  <p188:author id="{F93650DD-2F5E-364A-4E17-457FD8CB2DD1}" name="Mary.Donoghue" initials="M" userId="S::mb7559@open.ac.uk::ad35b7ac-f687-47f3-9513-40b3922739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8A76"/>
    <a:srgbClr val="060645"/>
    <a:srgbClr val="7DFFD3"/>
    <a:srgbClr val="4F9AE9"/>
    <a:srgbClr val="FFD7FD"/>
    <a:srgbClr val="FFB4FF"/>
    <a:srgbClr val="D6FFF2"/>
    <a:srgbClr val="CAD2FF"/>
    <a:srgbClr val="FEE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D8461B-9279-46D2-9D6B-9975ECA02889}" v="1118" dt="2025-01-06T17:57:20.0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9496" autoAdjust="0"/>
  </p:normalViewPr>
  <p:slideViewPr>
    <p:cSldViewPr snapToGrid="0">
      <p:cViewPr varScale="1">
        <p:scale>
          <a:sx n="57" d="100"/>
          <a:sy n="57" d="100"/>
        </p:scale>
        <p:origin x="26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8D7FD9-074B-48C4-A326-E58242FB1C5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EB4672A-71A2-491F-B567-09A728B84030}">
      <dgm:prSet phldrT="[Text]"/>
      <dgm:spPr/>
      <dgm:t>
        <a:bodyPr/>
        <a:lstStyle/>
        <a:p>
          <a:r>
            <a:rPr lang="en-GB" dirty="0"/>
            <a:t>Compliance landscape to improve student success and reduce risk </a:t>
          </a:r>
        </a:p>
      </dgm:t>
    </dgm:pt>
    <dgm:pt modelId="{75B268B6-A22D-4984-BA03-B4D245424D8B}" type="parTrans" cxnId="{3B8F44D0-0ACF-47A5-B8B3-19599876ACD6}">
      <dgm:prSet/>
      <dgm:spPr/>
      <dgm:t>
        <a:bodyPr/>
        <a:lstStyle/>
        <a:p>
          <a:endParaRPr lang="en-GB"/>
        </a:p>
      </dgm:t>
    </dgm:pt>
    <dgm:pt modelId="{E366C01C-163C-43BA-BC44-45EF31A61B6C}" type="sibTrans" cxnId="{3B8F44D0-0ACF-47A5-B8B3-19599876ACD6}">
      <dgm:prSet/>
      <dgm:spPr/>
      <dgm:t>
        <a:bodyPr/>
        <a:lstStyle/>
        <a:p>
          <a:endParaRPr lang="en-GB"/>
        </a:p>
      </dgm:t>
    </dgm:pt>
    <dgm:pt modelId="{C8BF5681-A538-4224-A2FB-888469722040}">
      <dgm:prSet phldrT="[Text]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GB" b="1" dirty="0"/>
            <a:t>Equality and Human Rights Commission Note</a:t>
          </a:r>
          <a:r>
            <a:rPr lang="en-GB" b="1" dirty="0">
              <a:latin typeface="Poppins SemiBold"/>
            </a:rPr>
            <a:t> </a:t>
          </a:r>
          <a:endParaRPr lang="en-GB" b="1" dirty="0"/>
        </a:p>
      </dgm:t>
    </dgm:pt>
    <dgm:pt modelId="{56869D96-DB49-4CA6-ABF6-9D8AB43E64F2}" type="parTrans" cxnId="{D9DF9F6D-105B-42A5-A3A3-895F71C6D483}">
      <dgm:prSet/>
      <dgm:spPr/>
      <dgm:t>
        <a:bodyPr/>
        <a:lstStyle/>
        <a:p>
          <a:endParaRPr lang="en-GB"/>
        </a:p>
      </dgm:t>
    </dgm:pt>
    <dgm:pt modelId="{FA52E18F-780D-4C9D-85F4-14920BC17FA1}" type="sibTrans" cxnId="{D9DF9F6D-105B-42A5-A3A3-895F71C6D483}">
      <dgm:prSet/>
      <dgm:spPr/>
      <dgm:t>
        <a:bodyPr/>
        <a:lstStyle/>
        <a:p>
          <a:endParaRPr lang="en-GB"/>
        </a:p>
      </dgm:t>
    </dgm:pt>
    <dgm:pt modelId="{FAF3C9ED-437B-43FB-B165-CE5098593F62}">
      <dgm:prSet phldrT="[Text]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b="1" dirty="0"/>
            <a:t>Suicide Safer Universities</a:t>
          </a:r>
        </a:p>
      </dgm:t>
    </dgm:pt>
    <dgm:pt modelId="{8CDB53A3-651F-449E-AB8F-357DD871D1C9}" type="parTrans" cxnId="{A9C26629-E79F-4027-A15B-6744E481E0C2}">
      <dgm:prSet/>
      <dgm:spPr/>
      <dgm:t>
        <a:bodyPr/>
        <a:lstStyle/>
        <a:p>
          <a:endParaRPr lang="en-GB"/>
        </a:p>
      </dgm:t>
    </dgm:pt>
    <dgm:pt modelId="{AB4D2FBD-50A1-498C-BBBF-94166D591A53}" type="sibTrans" cxnId="{A9C26629-E79F-4027-A15B-6744E481E0C2}">
      <dgm:prSet/>
      <dgm:spPr/>
      <dgm:t>
        <a:bodyPr/>
        <a:lstStyle/>
        <a:p>
          <a:endParaRPr lang="en-GB"/>
        </a:p>
      </dgm:t>
    </dgm:pt>
    <dgm:pt modelId="{24245CB5-9904-41F4-A49D-29AFB18A539E}">
      <dgm:prSet phldrT="[Text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en-GB" b="1" dirty="0"/>
            <a:t>Access and Participation </a:t>
          </a:r>
        </a:p>
      </dgm:t>
    </dgm:pt>
    <dgm:pt modelId="{D49D48C7-5A0D-4DE9-B00C-9036083E8ED4}" type="parTrans" cxnId="{5C884B55-676A-4961-86D5-9D5953B3B658}">
      <dgm:prSet/>
      <dgm:spPr/>
      <dgm:t>
        <a:bodyPr/>
        <a:lstStyle/>
        <a:p>
          <a:endParaRPr lang="en-GB"/>
        </a:p>
      </dgm:t>
    </dgm:pt>
    <dgm:pt modelId="{D7AD5EFE-40C2-4710-9725-EDB07F83EA0A}" type="sibTrans" cxnId="{5C884B55-676A-4961-86D5-9D5953B3B658}">
      <dgm:prSet/>
      <dgm:spPr/>
      <dgm:t>
        <a:bodyPr/>
        <a:lstStyle/>
        <a:p>
          <a:endParaRPr lang="en-GB"/>
        </a:p>
      </dgm:t>
    </dgm:pt>
    <dgm:pt modelId="{6457F632-4DEA-4E11-9A21-3E6AA8E72E5C}">
      <dgm:prSet phldrT="[Text]"/>
      <dgm:spPr>
        <a:solidFill>
          <a:srgbClr val="FF8A76">
            <a:alpha val="50000"/>
          </a:srgbClr>
        </a:solidFill>
      </dgm:spPr>
      <dgm:t>
        <a:bodyPr/>
        <a:lstStyle/>
        <a:p>
          <a:r>
            <a:rPr lang="en-GB" b="1" dirty="0"/>
            <a:t>Disabled Student Commitment </a:t>
          </a:r>
        </a:p>
      </dgm:t>
    </dgm:pt>
    <dgm:pt modelId="{F46E5CF7-6E1A-45FA-974B-925F5DCB4DFB}" type="parTrans" cxnId="{2B314B33-B34F-4DAA-8CDF-513E9ADC3C5C}">
      <dgm:prSet/>
      <dgm:spPr/>
      <dgm:t>
        <a:bodyPr/>
        <a:lstStyle/>
        <a:p>
          <a:endParaRPr lang="en-GB"/>
        </a:p>
      </dgm:t>
    </dgm:pt>
    <dgm:pt modelId="{B78E1B60-5970-4AEE-B44B-12772D5B25FC}" type="sibTrans" cxnId="{2B314B33-B34F-4DAA-8CDF-513E9ADC3C5C}">
      <dgm:prSet/>
      <dgm:spPr/>
      <dgm:t>
        <a:bodyPr/>
        <a:lstStyle/>
        <a:p>
          <a:endParaRPr lang="en-GB"/>
        </a:p>
      </dgm:t>
    </dgm:pt>
    <dgm:pt modelId="{0AB696F2-1B4C-4270-AEEA-3C515ADB3D17}">
      <dgm:prSet phldrT="[Text]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b="1" dirty="0"/>
            <a:t>Conditions of Registration (OfS)</a:t>
          </a:r>
        </a:p>
      </dgm:t>
    </dgm:pt>
    <dgm:pt modelId="{67DC9313-C5A9-4DC2-B359-4D0E1D6B3C52}" type="parTrans" cxnId="{FBAC75D7-740A-4244-9FAE-15E60F335FA9}">
      <dgm:prSet/>
      <dgm:spPr/>
      <dgm:t>
        <a:bodyPr/>
        <a:lstStyle/>
        <a:p>
          <a:endParaRPr lang="en-GB"/>
        </a:p>
      </dgm:t>
    </dgm:pt>
    <dgm:pt modelId="{EF192F23-6158-47A0-9DCF-82BBC021D475}" type="sibTrans" cxnId="{FBAC75D7-740A-4244-9FAE-15E60F335FA9}">
      <dgm:prSet/>
      <dgm:spPr/>
      <dgm:t>
        <a:bodyPr/>
        <a:lstStyle/>
        <a:p>
          <a:endParaRPr lang="en-GB"/>
        </a:p>
      </dgm:t>
    </dgm:pt>
    <dgm:pt modelId="{44DFF4D1-727A-4D19-8154-4CBE30FCE41D}">
      <dgm:prSet phldrT="[Text]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b="1" dirty="0"/>
            <a:t>GDPR</a:t>
          </a:r>
          <a:r>
            <a:rPr lang="en-GB" dirty="0"/>
            <a:t> </a:t>
          </a:r>
        </a:p>
      </dgm:t>
    </dgm:pt>
    <dgm:pt modelId="{DEC436ED-5F19-4B72-ADC4-1AB7A4D6E9F5}" type="parTrans" cxnId="{FE36200E-F1E3-4FD5-ACD3-6FA1779BF948}">
      <dgm:prSet/>
      <dgm:spPr/>
      <dgm:t>
        <a:bodyPr/>
        <a:lstStyle/>
        <a:p>
          <a:endParaRPr lang="en-GB"/>
        </a:p>
      </dgm:t>
    </dgm:pt>
    <dgm:pt modelId="{EAAD4C12-5F11-4E48-8FAC-6E7130DEE13F}" type="sibTrans" cxnId="{FE36200E-F1E3-4FD5-ACD3-6FA1779BF948}">
      <dgm:prSet/>
      <dgm:spPr/>
      <dgm:t>
        <a:bodyPr/>
        <a:lstStyle/>
        <a:p>
          <a:endParaRPr lang="en-GB"/>
        </a:p>
      </dgm:t>
    </dgm:pt>
    <dgm:pt modelId="{C877E20C-AC80-4E95-9F64-9D93F6EA0857}">
      <dgm:prSet phldrT="[Text]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b="1" dirty="0"/>
            <a:t>OIA guidance </a:t>
          </a:r>
        </a:p>
      </dgm:t>
    </dgm:pt>
    <dgm:pt modelId="{21B74515-9D14-4D87-BEB5-8F0E8F2E86EF}" type="parTrans" cxnId="{5DEFA21D-0B97-4FCB-9F9C-3F5F2DED7319}">
      <dgm:prSet/>
      <dgm:spPr/>
      <dgm:t>
        <a:bodyPr/>
        <a:lstStyle/>
        <a:p>
          <a:endParaRPr lang="en-GB"/>
        </a:p>
      </dgm:t>
    </dgm:pt>
    <dgm:pt modelId="{C29FF00B-0C87-42E9-AB71-D9CAE3C56120}" type="sibTrans" cxnId="{5DEFA21D-0B97-4FCB-9F9C-3F5F2DED7319}">
      <dgm:prSet/>
      <dgm:spPr/>
      <dgm:t>
        <a:bodyPr/>
        <a:lstStyle/>
        <a:p>
          <a:endParaRPr lang="en-GB"/>
        </a:p>
      </dgm:t>
    </dgm:pt>
    <dgm:pt modelId="{A19B6652-2881-4EC4-B382-9A96BE04EF60}">
      <dgm:prSet phldr="0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Harassment</a:t>
          </a:r>
        </a:p>
      </dgm:t>
    </dgm:pt>
    <dgm:pt modelId="{4BA73CC2-96B9-4CE0-8380-0D1D4E5D7373}" type="parTrans" cxnId="{0091B8F7-9686-425B-8630-9D1C241EBC0C}">
      <dgm:prSet/>
      <dgm:spPr/>
      <dgm:t>
        <a:bodyPr/>
        <a:lstStyle/>
        <a:p>
          <a:endParaRPr lang="en-GB"/>
        </a:p>
      </dgm:t>
    </dgm:pt>
    <dgm:pt modelId="{9AF90563-A955-4AF2-A736-DEDB9F5ED8B8}" type="sibTrans" cxnId="{0091B8F7-9686-425B-8630-9D1C241EBC0C}">
      <dgm:prSet/>
      <dgm:spPr/>
      <dgm:t>
        <a:bodyPr/>
        <a:lstStyle/>
        <a:p>
          <a:endParaRPr lang="en-GB"/>
        </a:p>
      </dgm:t>
    </dgm:pt>
    <dgm:pt modelId="{F3D56CF6-46AB-4521-AAE8-30C885D4807D}">
      <dgm:prSet phldr="0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Safeguarding</a:t>
          </a:r>
        </a:p>
      </dgm:t>
    </dgm:pt>
    <dgm:pt modelId="{360D351E-050C-432E-9BB2-7CF60E434226}" type="parTrans" cxnId="{A2334875-DFA8-4037-B747-F4600F31BE04}">
      <dgm:prSet/>
      <dgm:spPr/>
      <dgm:t>
        <a:bodyPr/>
        <a:lstStyle/>
        <a:p>
          <a:endParaRPr lang="en-GB"/>
        </a:p>
      </dgm:t>
    </dgm:pt>
    <dgm:pt modelId="{3F3062F5-A0ED-4832-A0F7-754EC6A9B2B8}" type="sibTrans" cxnId="{A2334875-DFA8-4037-B747-F4600F31BE04}">
      <dgm:prSet/>
      <dgm:spPr/>
      <dgm:t>
        <a:bodyPr/>
        <a:lstStyle/>
        <a:p>
          <a:endParaRPr lang="en-GB"/>
        </a:p>
      </dgm:t>
    </dgm:pt>
    <dgm:pt modelId="{100CC356-61AB-41B7-A757-E97E2E7CDDE7}">
      <dgm:prSet phldr="0" custT="1"/>
      <dgm:spPr>
        <a:solidFill>
          <a:schemeClr val="bg1">
            <a:lumMod val="65000"/>
            <a:alpha val="50000"/>
          </a:schemeClr>
        </a:solidFill>
      </dgm:spPr>
      <dgm:t>
        <a:bodyPr/>
        <a:lstStyle/>
        <a:p>
          <a:pPr rtl="0"/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Digital Accessibility Compliance</a:t>
          </a:r>
        </a:p>
      </dgm:t>
    </dgm:pt>
    <dgm:pt modelId="{4186EC73-7EBC-42D8-A7B4-5860A5A47C26}" type="parTrans" cxnId="{17DD3699-F39C-4400-B67F-5BD3E58DDF02}">
      <dgm:prSet/>
      <dgm:spPr/>
      <dgm:t>
        <a:bodyPr/>
        <a:lstStyle/>
        <a:p>
          <a:endParaRPr lang="en-GB"/>
        </a:p>
      </dgm:t>
    </dgm:pt>
    <dgm:pt modelId="{AEAEC14E-A21E-4270-BC7B-F0A770CC88EF}" type="sibTrans" cxnId="{17DD3699-F39C-4400-B67F-5BD3E58DDF02}">
      <dgm:prSet/>
      <dgm:spPr/>
      <dgm:t>
        <a:bodyPr/>
        <a:lstStyle/>
        <a:p>
          <a:endParaRPr lang="en-GB"/>
        </a:p>
      </dgm:t>
    </dgm:pt>
    <dgm:pt modelId="{D9C8E3BA-C18D-4596-A7A9-0BC5BA412A01}" type="pres">
      <dgm:prSet presAssocID="{6E8D7FD9-074B-48C4-A326-E58242FB1C58}" presName="composite" presStyleCnt="0">
        <dgm:presLayoutVars>
          <dgm:chMax val="1"/>
          <dgm:dir/>
          <dgm:resizeHandles val="exact"/>
        </dgm:presLayoutVars>
      </dgm:prSet>
      <dgm:spPr/>
    </dgm:pt>
    <dgm:pt modelId="{657B8A05-0232-4D93-BBF1-707AA460AEB9}" type="pres">
      <dgm:prSet presAssocID="{6E8D7FD9-074B-48C4-A326-E58242FB1C58}" presName="radial" presStyleCnt="0">
        <dgm:presLayoutVars>
          <dgm:animLvl val="ctr"/>
        </dgm:presLayoutVars>
      </dgm:prSet>
      <dgm:spPr/>
    </dgm:pt>
    <dgm:pt modelId="{2F5B6472-C2FE-406E-A0C3-9C302E0811CC}" type="pres">
      <dgm:prSet presAssocID="{EEB4672A-71A2-491F-B567-09A728B84030}" presName="centerShape" presStyleLbl="vennNode1" presStyleIdx="0" presStyleCnt="11" custLinFactNeighborY="-244"/>
      <dgm:spPr/>
    </dgm:pt>
    <dgm:pt modelId="{77B20CF3-EEBD-47B9-BBF7-A33184CC3139}" type="pres">
      <dgm:prSet presAssocID="{C8BF5681-A538-4224-A2FB-888469722040}" presName="node" presStyleLbl="vennNode1" presStyleIdx="1" presStyleCnt="11">
        <dgm:presLayoutVars>
          <dgm:bulletEnabled val="1"/>
        </dgm:presLayoutVars>
      </dgm:prSet>
      <dgm:spPr/>
    </dgm:pt>
    <dgm:pt modelId="{3639B1DE-5B4B-4E53-A21D-6802EE14B3C1}" type="pres">
      <dgm:prSet presAssocID="{FAF3C9ED-437B-43FB-B165-CE5098593F62}" presName="node" presStyleLbl="vennNode1" presStyleIdx="2" presStyleCnt="11">
        <dgm:presLayoutVars>
          <dgm:bulletEnabled val="1"/>
        </dgm:presLayoutVars>
      </dgm:prSet>
      <dgm:spPr/>
    </dgm:pt>
    <dgm:pt modelId="{7FAFD021-412B-470D-9EA3-76C6473909D7}" type="pres">
      <dgm:prSet presAssocID="{24245CB5-9904-41F4-A49D-29AFB18A539E}" presName="node" presStyleLbl="vennNode1" presStyleIdx="3" presStyleCnt="11">
        <dgm:presLayoutVars>
          <dgm:bulletEnabled val="1"/>
        </dgm:presLayoutVars>
      </dgm:prSet>
      <dgm:spPr/>
    </dgm:pt>
    <dgm:pt modelId="{2748C124-1DEA-42FB-A3FB-BE02A9069B5A}" type="pres">
      <dgm:prSet presAssocID="{6457F632-4DEA-4E11-9A21-3E6AA8E72E5C}" presName="node" presStyleLbl="vennNode1" presStyleIdx="4" presStyleCnt="11">
        <dgm:presLayoutVars>
          <dgm:bulletEnabled val="1"/>
        </dgm:presLayoutVars>
      </dgm:prSet>
      <dgm:spPr/>
    </dgm:pt>
    <dgm:pt modelId="{0D5F0933-A0AA-4D1E-9E8F-358F47E55CDA}" type="pres">
      <dgm:prSet presAssocID="{0AB696F2-1B4C-4270-AEEA-3C515ADB3D17}" presName="node" presStyleLbl="vennNode1" presStyleIdx="5" presStyleCnt="11">
        <dgm:presLayoutVars>
          <dgm:bulletEnabled val="1"/>
        </dgm:presLayoutVars>
      </dgm:prSet>
      <dgm:spPr/>
    </dgm:pt>
    <dgm:pt modelId="{C5849D3D-BBA4-4489-B8D0-AC56E84519A5}" type="pres">
      <dgm:prSet presAssocID="{44DFF4D1-727A-4D19-8154-4CBE30FCE41D}" presName="node" presStyleLbl="vennNode1" presStyleIdx="6" presStyleCnt="11">
        <dgm:presLayoutVars>
          <dgm:bulletEnabled val="1"/>
        </dgm:presLayoutVars>
      </dgm:prSet>
      <dgm:spPr/>
    </dgm:pt>
    <dgm:pt modelId="{45556F23-A100-45F7-93D6-688D48364605}" type="pres">
      <dgm:prSet presAssocID="{C877E20C-AC80-4E95-9F64-9D93F6EA0857}" presName="node" presStyleLbl="vennNode1" presStyleIdx="7" presStyleCnt="11">
        <dgm:presLayoutVars>
          <dgm:bulletEnabled val="1"/>
        </dgm:presLayoutVars>
      </dgm:prSet>
      <dgm:spPr/>
    </dgm:pt>
    <dgm:pt modelId="{FFAFDB1A-FE83-4DEC-BC31-8D698A794134}" type="pres">
      <dgm:prSet presAssocID="{A19B6652-2881-4EC4-B382-9A96BE04EF60}" presName="node" presStyleLbl="vennNode1" presStyleIdx="8" presStyleCnt="11">
        <dgm:presLayoutVars>
          <dgm:bulletEnabled val="1"/>
        </dgm:presLayoutVars>
      </dgm:prSet>
      <dgm:spPr/>
    </dgm:pt>
    <dgm:pt modelId="{87535715-7DD6-4238-8245-41E1F6C72554}" type="pres">
      <dgm:prSet presAssocID="{F3D56CF6-46AB-4521-AAE8-30C885D4807D}" presName="node" presStyleLbl="vennNode1" presStyleIdx="9" presStyleCnt="11">
        <dgm:presLayoutVars>
          <dgm:bulletEnabled val="1"/>
        </dgm:presLayoutVars>
      </dgm:prSet>
      <dgm:spPr/>
    </dgm:pt>
    <dgm:pt modelId="{3ADCA9A7-0F2C-4CB4-84F2-4AED9690BC91}" type="pres">
      <dgm:prSet presAssocID="{100CC356-61AB-41B7-A757-E97E2E7CDDE7}" presName="node" presStyleLbl="vennNode1" presStyleIdx="10" presStyleCnt="11">
        <dgm:presLayoutVars>
          <dgm:bulletEnabled val="1"/>
        </dgm:presLayoutVars>
      </dgm:prSet>
      <dgm:spPr/>
    </dgm:pt>
  </dgm:ptLst>
  <dgm:cxnLst>
    <dgm:cxn modelId="{FE36200E-F1E3-4FD5-ACD3-6FA1779BF948}" srcId="{EEB4672A-71A2-491F-B567-09A728B84030}" destId="{44DFF4D1-727A-4D19-8154-4CBE30FCE41D}" srcOrd="5" destOrd="0" parTransId="{DEC436ED-5F19-4B72-ADC4-1AB7A4D6E9F5}" sibTransId="{EAAD4C12-5F11-4E48-8FAC-6E7130DEE13F}"/>
    <dgm:cxn modelId="{5DEFA21D-0B97-4FCB-9F9C-3F5F2DED7319}" srcId="{EEB4672A-71A2-491F-B567-09A728B84030}" destId="{C877E20C-AC80-4E95-9F64-9D93F6EA0857}" srcOrd="6" destOrd="0" parTransId="{21B74515-9D14-4D87-BEB5-8F0E8F2E86EF}" sibTransId="{C29FF00B-0C87-42E9-AB71-D9CAE3C56120}"/>
    <dgm:cxn modelId="{C105F821-2DB1-4574-B4BA-EC2815E04F4C}" type="presOf" srcId="{24245CB5-9904-41F4-A49D-29AFB18A539E}" destId="{7FAFD021-412B-470D-9EA3-76C6473909D7}" srcOrd="0" destOrd="0" presId="urn:microsoft.com/office/officeart/2005/8/layout/radial3"/>
    <dgm:cxn modelId="{A9C26629-E79F-4027-A15B-6744E481E0C2}" srcId="{EEB4672A-71A2-491F-B567-09A728B84030}" destId="{FAF3C9ED-437B-43FB-B165-CE5098593F62}" srcOrd="1" destOrd="0" parTransId="{8CDB53A3-651F-449E-AB8F-357DD871D1C9}" sibTransId="{AB4D2FBD-50A1-498C-BBBF-94166D591A53}"/>
    <dgm:cxn modelId="{2B314B33-B34F-4DAA-8CDF-513E9ADC3C5C}" srcId="{EEB4672A-71A2-491F-B567-09A728B84030}" destId="{6457F632-4DEA-4E11-9A21-3E6AA8E72E5C}" srcOrd="3" destOrd="0" parTransId="{F46E5CF7-6E1A-45FA-974B-925F5DCB4DFB}" sibTransId="{B78E1B60-5970-4AEE-B44B-12772D5B25FC}"/>
    <dgm:cxn modelId="{A87BAF3D-D937-486D-8216-763E561DC804}" type="presOf" srcId="{100CC356-61AB-41B7-A757-E97E2E7CDDE7}" destId="{3ADCA9A7-0F2C-4CB4-84F2-4AED9690BC91}" srcOrd="0" destOrd="0" presId="urn:microsoft.com/office/officeart/2005/8/layout/radial3"/>
    <dgm:cxn modelId="{49E41040-7174-408E-B13D-CC7368E234E2}" type="presOf" srcId="{A19B6652-2881-4EC4-B382-9A96BE04EF60}" destId="{FFAFDB1A-FE83-4DEC-BC31-8D698A794134}" srcOrd="0" destOrd="0" presId="urn:microsoft.com/office/officeart/2005/8/layout/radial3"/>
    <dgm:cxn modelId="{E30F2341-0423-4302-81BD-DF92E55E51AB}" type="presOf" srcId="{FAF3C9ED-437B-43FB-B165-CE5098593F62}" destId="{3639B1DE-5B4B-4E53-A21D-6802EE14B3C1}" srcOrd="0" destOrd="0" presId="urn:microsoft.com/office/officeart/2005/8/layout/radial3"/>
    <dgm:cxn modelId="{05C7BE45-3D70-4F21-BA2D-405AB00F2690}" type="presOf" srcId="{6E8D7FD9-074B-48C4-A326-E58242FB1C58}" destId="{D9C8E3BA-C18D-4596-A7A9-0BC5BA412A01}" srcOrd="0" destOrd="0" presId="urn:microsoft.com/office/officeart/2005/8/layout/radial3"/>
    <dgm:cxn modelId="{D9DF9F6D-105B-42A5-A3A3-895F71C6D483}" srcId="{EEB4672A-71A2-491F-B567-09A728B84030}" destId="{C8BF5681-A538-4224-A2FB-888469722040}" srcOrd="0" destOrd="0" parTransId="{56869D96-DB49-4CA6-ABF6-9D8AB43E64F2}" sibTransId="{FA52E18F-780D-4C9D-85F4-14920BC17FA1}"/>
    <dgm:cxn modelId="{A5FCF354-15D4-4701-90D7-6801F50BB111}" type="presOf" srcId="{44DFF4D1-727A-4D19-8154-4CBE30FCE41D}" destId="{C5849D3D-BBA4-4489-B8D0-AC56E84519A5}" srcOrd="0" destOrd="0" presId="urn:microsoft.com/office/officeart/2005/8/layout/radial3"/>
    <dgm:cxn modelId="{A2334875-DFA8-4037-B747-F4600F31BE04}" srcId="{EEB4672A-71A2-491F-B567-09A728B84030}" destId="{F3D56CF6-46AB-4521-AAE8-30C885D4807D}" srcOrd="8" destOrd="0" parTransId="{360D351E-050C-432E-9BB2-7CF60E434226}" sibTransId="{3F3062F5-A0ED-4832-A0F7-754EC6A9B2B8}"/>
    <dgm:cxn modelId="{5C884B55-676A-4961-86D5-9D5953B3B658}" srcId="{EEB4672A-71A2-491F-B567-09A728B84030}" destId="{24245CB5-9904-41F4-A49D-29AFB18A539E}" srcOrd="2" destOrd="0" parTransId="{D49D48C7-5A0D-4DE9-B00C-9036083E8ED4}" sibTransId="{D7AD5EFE-40C2-4710-9725-EDB07F83EA0A}"/>
    <dgm:cxn modelId="{0597CB80-AC8A-4657-9183-F1F2C4101069}" type="presOf" srcId="{C877E20C-AC80-4E95-9F64-9D93F6EA0857}" destId="{45556F23-A100-45F7-93D6-688D48364605}" srcOrd="0" destOrd="0" presId="urn:microsoft.com/office/officeart/2005/8/layout/radial3"/>
    <dgm:cxn modelId="{FE631997-AA5C-483D-AAAC-C3BFF959E85E}" type="presOf" srcId="{0AB696F2-1B4C-4270-AEEA-3C515ADB3D17}" destId="{0D5F0933-A0AA-4D1E-9E8F-358F47E55CDA}" srcOrd="0" destOrd="0" presId="urn:microsoft.com/office/officeart/2005/8/layout/radial3"/>
    <dgm:cxn modelId="{17DD3699-F39C-4400-B67F-5BD3E58DDF02}" srcId="{EEB4672A-71A2-491F-B567-09A728B84030}" destId="{100CC356-61AB-41B7-A757-E97E2E7CDDE7}" srcOrd="9" destOrd="0" parTransId="{4186EC73-7EBC-42D8-A7B4-5860A5A47C26}" sibTransId="{AEAEC14E-A21E-4270-BC7B-F0A770CC88EF}"/>
    <dgm:cxn modelId="{D66EF7A2-4482-45E9-ADB7-CF38940D81BC}" type="presOf" srcId="{F3D56CF6-46AB-4521-AAE8-30C885D4807D}" destId="{87535715-7DD6-4238-8245-41E1F6C72554}" srcOrd="0" destOrd="0" presId="urn:microsoft.com/office/officeart/2005/8/layout/radial3"/>
    <dgm:cxn modelId="{DB804CA3-E876-4436-91D0-6AED74BE2F1C}" type="presOf" srcId="{EEB4672A-71A2-491F-B567-09A728B84030}" destId="{2F5B6472-C2FE-406E-A0C3-9C302E0811CC}" srcOrd="0" destOrd="0" presId="urn:microsoft.com/office/officeart/2005/8/layout/radial3"/>
    <dgm:cxn modelId="{3B8F44D0-0ACF-47A5-B8B3-19599876ACD6}" srcId="{6E8D7FD9-074B-48C4-A326-E58242FB1C58}" destId="{EEB4672A-71A2-491F-B567-09A728B84030}" srcOrd="0" destOrd="0" parTransId="{75B268B6-A22D-4984-BA03-B4D245424D8B}" sibTransId="{E366C01C-163C-43BA-BC44-45EF31A61B6C}"/>
    <dgm:cxn modelId="{FBAC75D7-740A-4244-9FAE-15E60F335FA9}" srcId="{EEB4672A-71A2-491F-B567-09A728B84030}" destId="{0AB696F2-1B4C-4270-AEEA-3C515ADB3D17}" srcOrd="4" destOrd="0" parTransId="{67DC9313-C5A9-4DC2-B359-4D0E1D6B3C52}" sibTransId="{EF192F23-6158-47A0-9DCF-82BBC021D475}"/>
    <dgm:cxn modelId="{CFCD5BF7-B3CE-4E0C-ACCC-A583C77090B1}" type="presOf" srcId="{6457F632-4DEA-4E11-9A21-3E6AA8E72E5C}" destId="{2748C124-1DEA-42FB-A3FB-BE02A9069B5A}" srcOrd="0" destOrd="0" presId="urn:microsoft.com/office/officeart/2005/8/layout/radial3"/>
    <dgm:cxn modelId="{0091B8F7-9686-425B-8630-9D1C241EBC0C}" srcId="{EEB4672A-71A2-491F-B567-09A728B84030}" destId="{A19B6652-2881-4EC4-B382-9A96BE04EF60}" srcOrd="7" destOrd="0" parTransId="{4BA73CC2-96B9-4CE0-8380-0D1D4E5D7373}" sibTransId="{9AF90563-A955-4AF2-A736-DEDB9F5ED8B8}"/>
    <dgm:cxn modelId="{2036A3F8-D6DD-4318-BA07-24CE9D7781F6}" type="presOf" srcId="{C8BF5681-A538-4224-A2FB-888469722040}" destId="{77B20CF3-EEBD-47B9-BBF7-A33184CC3139}" srcOrd="0" destOrd="0" presId="urn:microsoft.com/office/officeart/2005/8/layout/radial3"/>
    <dgm:cxn modelId="{06C11F97-6D02-4BB3-828B-C22824211DFA}" type="presParOf" srcId="{D9C8E3BA-C18D-4596-A7A9-0BC5BA412A01}" destId="{657B8A05-0232-4D93-BBF1-707AA460AEB9}" srcOrd="0" destOrd="0" presId="urn:microsoft.com/office/officeart/2005/8/layout/radial3"/>
    <dgm:cxn modelId="{07370612-A587-463A-BEFA-BD4896DCEFA1}" type="presParOf" srcId="{657B8A05-0232-4D93-BBF1-707AA460AEB9}" destId="{2F5B6472-C2FE-406E-A0C3-9C302E0811CC}" srcOrd="0" destOrd="0" presId="urn:microsoft.com/office/officeart/2005/8/layout/radial3"/>
    <dgm:cxn modelId="{9AE04531-4E49-4F04-90AD-AC8E7F79167A}" type="presParOf" srcId="{657B8A05-0232-4D93-BBF1-707AA460AEB9}" destId="{77B20CF3-EEBD-47B9-BBF7-A33184CC3139}" srcOrd="1" destOrd="0" presId="urn:microsoft.com/office/officeart/2005/8/layout/radial3"/>
    <dgm:cxn modelId="{039418E9-BF91-4EA7-9EC3-3C3587DECC4D}" type="presParOf" srcId="{657B8A05-0232-4D93-BBF1-707AA460AEB9}" destId="{3639B1DE-5B4B-4E53-A21D-6802EE14B3C1}" srcOrd="2" destOrd="0" presId="urn:microsoft.com/office/officeart/2005/8/layout/radial3"/>
    <dgm:cxn modelId="{C526F3D2-321C-40CD-A0DA-91A528A9EC5B}" type="presParOf" srcId="{657B8A05-0232-4D93-BBF1-707AA460AEB9}" destId="{7FAFD021-412B-470D-9EA3-76C6473909D7}" srcOrd="3" destOrd="0" presId="urn:microsoft.com/office/officeart/2005/8/layout/radial3"/>
    <dgm:cxn modelId="{5D110647-6FB3-481B-931E-C93C215E5593}" type="presParOf" srcId="{657B8A05-0232-4D93-BBF1-707AA460AEB9}" destId="{2748C124-1DEA-42FB-A3FB-BE02A9069B5A}" srcOrd="4" destOrd="0" presId="urn:microsoft.com/office/officeart/2005/8/layout/radial3"/>
    <dgm:cxn modelId="{75567425-385E-4312-853E-013D33828F3E}" type="presParOf" srcId="{657B8A05-0232-4D93-BBF1-707AA460AEB9}" destId="{0D5F0933-A0AA-4D1E-9E8F-358F47E55CDA}" srcOrd="5" destOrd="0" presId="urn:microsoft.com/office/officeart/2005/8/layout/radial3"/>
    <dgm:cxn modelId="{B3407586-52CC-48F0-841A-64B17BAB072C}" type="presParOf" srcId="{657B8A05-0232-4D93-BBF1-707AA460AEB9}" destId="{C5849D3D-BBA4-4489-B8D0-AC56E84519A5}" srcOrd="6" destOrd="0" presId="urn:microsoft.com/office/officeart/2005/8/layout/radial3"/>
    <dgm:cxn modelId="{C8C44EB2-6AD3-4BFC-9C23-7ABF967093D9}" type="presParOf" srcId="{657B8A05-0232-4D93-BBF1-707AA460AEB9}" destId="{45556F23-A100-45F7-93D6-688D48364605}" srcOrd="7" destOrd="0" presId="urn:microsoft.com/office/officeart/2005/8/layout/radial3"/>
    <dgm:cxn modelId="{2CBD3A1E-1541-4FC6-89A0-01618310E5EF}" type="presParOf" srcId="{657B8A05-0232-4D93-BBF1-707AA460AEB9}" destId="{FFAFDB1A-FE83-4DEC-BC31-8D698A794134}" srcOrd="8" destOrd="0" presId="urn:microsoft.com/office/officeart/2005/8/layout/radial3"/>
    <dgm:cxn modelId="{331D7CED-BB07-4F6A-8910-4488D8B5BB3F}" type="presParOf" srcId="{657B8A05-0232-4D93-BBF1-707AA460AEB9}" destId="{87535715-7DD6-4238-8245-41E1F6C72554}" srcOrd="9" destOrd="0" presId="urn:microsoft.com/office/officeart/2005/8/layout/radial3"/>
    <dgm:cxn modelId="{7AE94352-0530-4132-882A-1576235A69E4}" type="presParOf" srcId="{657B8A05-0232-4D93-BBF1-707AA460AEB9}" destId="{3ADCA9A7-0F2C-4CB4-84F2-4AED9690BC91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B6472-C2FE-406E-A0C3-9C302E0811CC}">
      <dsp:nvSpPr>
        <dsp:cNvPr id="0" name=""/>
        <dsp:cNvSpPr/>
      </dsp:nvSpPr>
      <dsp:spPr>
        <a:xfrm>
          <a:off x="3318625" y="1275023"/>
          <a:ext cx="3201723" cy="32017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Compliance landscape to improve student success and reduce risk </a:t>
          </a:r>
        </a:p>
      </dsp:txBody>
      <dsp:txXfrm>
        <a:off x="3787506" y="1743904"/>
        <a:ext cx="2263961" cy="2263961"/>
      </dsp:txXfrm>
    </dsp:sp>
    <dsp:sp modelId="{77B20CF3-EEBD-47B9-BBF7-A33184CC3139}">
      <dsp:nvSpPr>
        <dsp:cNvPr id="0" name=""/>
        <dsp:cNvSpPr/>
      </dsp:nvSpPr>
      <dsp:spPr>
        <a:xfrm>
          <a:off x="4119056" y="571"/>
          <a:ext cx="1600861" cy="1600861"/>
        </a:xfrm>
        <a:prstGeom prst="ellipse">
          <a:avLst/>
        </a:prstGeom>
        <a:solidFill>
          <a:schemeClr val="accent3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Equality and Human Rights Commission Note</a:t>
          </a:r>
          <a:r>
            <a:rPr lang="en-GB" sz="1200" b="1" kern="1200" dirty="0">
              <a:latin typeface="Poppins SemiBold"/>
            </a:rPr>
            <a:t> </a:t>
          </a:r>
          <a:endParaRPr lang="en-GB" sz="1200" b="1" kern="1200" dirty="0"/>
        </a:p>
      </dsp:txBody>
      <dsp:txXfrm>
        <a:off x="4353497" y="235012"/>
        <a:ext cx="1131979" cy="1131979"/>
      </dsp:txXfrm>
    </dsp:sp>
    <dsp:sp modelId="{3639B1DE-5B4B-4E53-A21D-6802EE14B3C1}">
      <dsp:nvSpPr>
        <dsp:cNvPr id="0" name=""/>
        <dsp:cNvSpPr/>
      </dsp:nvSpPr>
      <dsp:spPr>
        <a:xfrm>
          <a:off x="5344622" y="398782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Suicide Safer Universities</a:t>
          </a:r>
        </a:p>
      </dsp:txBody>
      <dsp:txXfrm>
        <a:off x="5579063" y="633223"/>
        <a:ext cx="1131979" cy="1131979"/>
      </dsp:txXfrm>
    </dsp:sp>
    <dsp:sp modelId="{7FAFD021-412B-470D-9EA3-76C6473909D7}">
      <dsp:nvSpPr>
        <dsp:cNvPr id="0" name=""/>
        <dsp:cNvSpPr/>
      </dsp:nvSpPr>
      <dsp:spPr>
        <a:xfrm>
          <a:off x="6102064" y="1441311"/>
          <a:ext cx="1600861" cy="160086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Access and Participation </a:t>
          </a:r>
        </a:p>
      </dsp:txBody>
      <dsp:txXfrm>
        <a:off x="6336505" y="1675752"/>
        <a:ext cx="1131979" cy="1131979"/>
      </dsp:txXfrm>
    </dsp:sp>
    <dsp:sp modelId="{2748C124-1DEA-42FB-A3FB-BE02A9069B5A}">
      <dsp:nvSpPr>
        <dsp:cNvPr id="0" name=""/>
        <dsp:cNvSpPr/>
      </dsp:nvSpPr>
      <dsp:spPr>
        <a:xfrm>
          <a:off x="6102064" y="2729948"/>
          <a:ext cx="1600861" cy="1600861"/>
        </a:xfrm>
        <a:prstGeom prst="ellipse">
          <a:avLst/>
        </a:prstGeom>
        <a:solidFill>
          <a:srgbClr val="FF8A76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Disabled Student Commitment </a:t>
          </a:r>
        </a:p>
      </dsp:txBody>
      <dsp:txXfrm>
        <a:off x="6336505" y="2964389"/>
        <a:ext cx="1131979" cy="1131979"/>
      </dsp:txXfrm>
    </dsp:sp>
    <dsp:sp modelId="{0D5F0933-A0AA-4D1E-9E8F-358F47E55CDA}">
      <dsp:nvSpPr>
        <dsp:cNvPr id="0" name=""/>
        <dsp:cNvSpPr/>
      </dsp:nvSpPr>
      <dsp:spPr>
        <a:xfrm>
          <a:off x="5344622" y="3772477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Conditions of Registration (OfS)</a:t>
          </a:r>
        </a:p>
      </dsp:txBody>
      <dsp:txXfrm>
        <a:off x="5579063" y="4006918"/>
        <a:ext cx="1131979" cy="1131979"/>
      </dsp:txXfrm>
    </dsp:sp>
    <dsp:sp modelId="{C5849D3D-BBA4-4489-B8D0-AC56E84519A5}">
      <dsp:nvSpPr>
        <dsp:cNvPr id="0" name=""/>
        <dsp:cNvSpPr/>
      </dsp:nvSpPr>
      <dsp:spPr>
        <a:xfrm>
          <a:off x="4119056" y="4170687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GDPR</a:t>
          </a:r>
          <a:r>
            <a:rPr lang="en-GB" sz="1200" kern="1200" dirty="0"/>
            <a:t> </a:t>
          </a:r>
        </a:p>
      </dsp:txBody>
      <dsp:txXfrm>
        <a:off x="4353497" y="4405128"/>
        <a:ext cx="1131979" cy="1131979"/>
      </dsp:txXfrm>
    </dsp:sp>
    <dsp:sp modelId="{45556F23-A100-45F7-93D6-688D48364605}">
      <dsp:nvSpPr>
        <dsp:cNvPr id="0" name=""/>
        <dsp:cNvSpPr/>
      </dsp:nvSpPr>
      <dsp:spPr>
        <a:xfrm>
          <a:off x="2893489" y="3772477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OIA guidance </a:t>
          </a:r>
        </a:p>
      </dsp:txBody>
      <dsp:txXfrm>
        <a:off x="3127930" y="4006918"/>
        <a:ext cx="1131979" cy="1131979"/>
      </dsp:txXfrm>
    </dsp:sp>
    <dsp:sp modelId="{FFAFDB1A-FE83-4DEC-BC31-8D698A794134}">
      <dsp:nvSpPr>
        <dsp:cNvPr id="0" name=""/>
        <dsp:cNvSpPr/>
      </dsp:nvSpPr>
      <dsp:spPr>
        <a:xfrm>
          <a:off x="2136048" y="2729948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Harassment</a:t>
          </a:r>
        </a:p>
      </dsp:txBody>
      <dsp:txXfrm>
        <a:off x="2370489" y="2964389"/>
        <a:ext cx="1131979" cy="1131979"/>
      </dsp:txXfrm>
    </dsp:sp>
    <dsp:sp modelId="{87535715-7DD6-4238-8245-41E1F6C72554}">
      <dsp:nvSpPr>
        <dsp:cNvPr id="0" name=""/>
        <dsp:cNvSpPr/>
      </dsp:nvSpPr>
      <dsp:spPr>
        <a:xfrm>
          <a:off x="2136048" y="1441311"/>
          <a:ext cx="1600861" cy="1600861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Safeguarding</a:t>
          </a:r>
        </a:p>
      </dsp:txBody>
      <dsp:txXfrm>
        <a:off x="2370489" y="1675752"/>
        <a:ext cx="1131979" cy="1131979"/>
      </dsp:txXfrm>
    </dsp:sp>
    <dsp:sp modelId="{3ADCA9A7-0F2C-4CB4-84F2-4AED9690BC91}">
      <dsp:nvSpPr>
        <dsp:cNvPr id="0" name=""/>
        <dsp:cNvSpPr/>
      </dsp:nvSpPr>
      <dsp:spPr>
        <a:xfrm>
          <a:off x="2893489" y="398782"/>
          <a:ext cx="1600861" cy="1600861"/>
        </a:xfrm>
        <a:prstGeom prst="ellipse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rgbClr val="060645"/>
              </a:solidFill>
              <a:latin typeface="Poppins"/>
              <a:ea typeface="+mn-ea"/>
              <a:cs typeface="+mn-cs"/>
            </a:rPr>
            <a:t>Digital Accessibility Compliance</a:t>
          </a:r>
        </a:p>
      </dsp:txBody>
      <dsp:txXfrm>
        <a:off x="3127930" y="633223"/>
        <a:ext cx="1131979" cy="1131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50AFA1-2D98-83E6-6B45-1BA4EFFA09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92458-5F54-BBF5-A700-E864B64DF8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E0FF1-B4C8-4A7A-A50B-9837D279A5B3}" type="datetimeFigureOut">
              <a:rPr lang="en-GB" smtClean="0">
                <a:latin typeface="Poppins" panose="00000500000000000000" pitchFamily="2" charset="0"/>
              </a:rPr>
              <a:t>13/01/2025</a:t>
            </a:fld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685C0A-89EE-3D17-E818-2781A8FCA1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59F12D-2392-5BCA-470C-1326218C7E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0D4E1-3C06-412A-A8F6-CECF698F9984}" type="slidenum">
              <a:rPr lang="en-GB" smtClean="0">
                <a:latin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81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oppins" panose="00000500000000000000" pitchFamily="2" charset="0"/>
              </a:defRPr>
            </a:lvl1pPr>
          </a:lstStyle>
          <a:p>
            <a:fld id="{816C2FE4-2A89-2C48-B077-AF8EE4693F31}" type="datetimeFigureOut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oppins" panose="00000500000000000000" pitchFamily="2" charset="0"/>
              </a:defRPr>
            </a:lvl1pPr>
          </a:lstStyle>
          <a:p>
            <a:fld id="{8CCD80B4-3417-B74B-BDCD-C7836226A2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72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88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464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22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49BA6-C4E3-038A-EDE7-F114265C2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07C04-FE82-3593-5EF8-6F0BC6AA1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91E3A-CA89-2914-7925-E7ACD6B10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F9845-B890-4C48-7C89-2B3F7CDA3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60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5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8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8" y="0"/>
            <a:ext cx="6098726" cy="3810000"/>
          </a:xfrm>
          <a:custGeom>
            <a:avLst/>
            <a:gdLst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1626032 h 3810000"/>
              <a:gd name="connsiteX3" fmla="*/ 7810500 w 7810500"/>
              <a:gd name="connsiteY3" fmla="*/ 3625329 h 3810000"/>
              <a:gd name="connsiteX4" fmla="*/ 7625829 w 7810500"/>
              <a:gd name="connsiteY4" fmla="*/ 3810000 h 3810000"/>
              <a:gd name="connsiteX5" fmla="*/ 184671 w 7810500"/>
              <a:gd name="connsiteY5" fmla="*/ 3810000 h 3810000"/>
              <a:gd name="connsiteX6" fmla="*/ 0 w 7810500"/>
              <a:gd name="connsiteY6" fmla="*/ 3625329 h 3810000"/>
              <a:gd name="connsiteX7" fmla="*/ 0 w 7810500"/>
              <a:gd name="connsiteY7" fmla="*/ 1626032 h 3810000"/>
              <a:gd name="connsiteX8" fmla="*/ 1626032 w 7810500"/>
              <a:gd name="connsiteY8" fmla="*/ 0 h 3810000"/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3625329 h 3810000"/>
              <a:gd name="connsiteX3" fmla="*/ 7625829 w 7810500"/>
              <a:gd name="connsiteY3" fmla="*/ 3810000 h 3810000"/>
              <a:gd name="connsiteX4" fmla="*/ 184671 w 7810500"/>
              <a:gd name="connsiteY4" fmla="*/ 3810000 h 3810000"/>
              <a:gd name="connsiteX5" fmla="*/ 0 w 7810500"/>
              <a:gd name="connsiteY5" fmla="*/ 3625329 h 3810000"/>
              <a:gd name="connsiteX6" fmla="*/ 0 w 7810500"/>
              <a:gd name="connsiteY6" fmla="*/ 1626032 h 3810000"/>
              <a:gd name="connsiteX7" fmla="*/ 1626032 w 7810500"/>
              <a:gd name="connsiteY7" fmla="*/ 0 h 3810000"/>
              <a:gd name="connsiteX0" fmla="*/ 1626032 w 7963808"/>
              <a:gd name="connsiteY0" fmla="*/ 0 h 3810000"/>
              <a:gd name="connsiteX1" fmla="*/ 6184468 w 7963808"/>
              <a:gd name="connsiteY1" fmla="*/ 0 h 3810000"/>
              <a:gd name="connsiteX2" fmla="*/ 7625829 w 7963808"/>
              <a:gd name="connsiteY2" fmla="*/ 3810000 h 3810000"/>
              <a:gd name="connsiteX3" fmla="*/ 184671 w 7963808"/>
              <a:gd name="connsiteY3" fmla="*/ 3810000 h 3810000"/>
              <a:gd name="connsiteX4" fmla="*/ 0 w 7963808"/>
              <a:gd name="connsiteY4" fmla="*/ 3625329 h 3810000"/>
              <a:gd name="connsiteX5" fmla="*/ 0 w 7963808"/>
              <a:gd name="connsiteY5" fmla="*/ 1626032 h 3810000"/>
              <a:gd name="connsiteX6" fmla="*/ 1626032 w 7963808"/>
              <a:gd name="connsiteY6" fmla="*/ 0 h 3810000"/>
              <a:gd name="connsiteX0" fmla="*/ 1626032 w 6876799"/>
              <a:gd name="connsiteY0" fmla="*/ 0 h 3810000"/>
              <a:gd name="connsiteX1" fmla="*/ 6184468 w 6876799"/>
              <a:gd name="connsiteY1" fmla="*/ 0 h 3810000"/>
              <a:gd name="connsiteX2" fmla="*/ 6063729 w 6876799"/>
              <a:gd name="connsiteY2" fmla="*/ 3797300 h 3810000"/>
              <a:gd name="connsiteX3" fmla="*/ 184671 w 6876799"/>
              <a:gd name="connsiteY3" fmla="*/ 3810000 h 3810000"/>
              <a:gd name="connsiteX4" fmla="*/ 0 w 6876799"/>
              <a:gd name="connsiteY4" fmla="*/ 3625329 h 3810000"/>
              <a:gd name="connsiteX5" fmla="*/ 0 w 6876799"/>
              <a:gd name="connsiteY5" fmla="*/ 1626032 h 3810000"/>
              <a:gd name="connsiteX6" fmla="*/ 1626032 w 6876799"/>
              <a:gd name="connsiteY6" fmla="*/ 0 h 3810000"/>
              <a:gd name="connsiteX0" fmla="*/ 1626032 w 6601473"/>
              <a:gd name="connsiteY0" fmla="*/ 0 h 3810000"/>
              <a:gd name="connsiteX1" fmla="*/ 6184468 w 6601473"/>
              <a:gd name="connsiteY1" fmla="*/ 0 h 3810000"/>
              <a:gd name="connsiteX2" fmla="*/ 6063729 w 6601473"/>
              <a:gd name="connsiteY2" fmla="*/ 3797300 h 3810000"/>
              <a:gd name="connsiteX3" fmla="*/ 184671 w 6601473"/>
              <a:gd name="connsiteY3" fmla="*/ 3810000 h 3810000"/>
              <a:gd name="connsiteX4" fmla="*/ 0 w 6601473"/>
              <a:gd name="connsiteY4" fmla="*/ 3625329 h 3810000"/>
              <a:gd name="connsiteX5" fmla="*/ 0 w 6601473"/>
              <a:gd name="connsiteY5" fmla="*/ 1626032 h 3810000"/>
              <a:gd name="connsiteX6" fmla="*/ 1626032 w 6601473"/>
              <a:gd name="connsiteY6" fmla="*/ 0 h 3810000"/>
              <a:gd name="connsiteX0" fmla="*/ 1626032 w 6605873"/>
              <a:gd name="connsiteY0" fmla="*/ 0 h 3810000"/>
              <a:gd name="connsiteX1" fmla="*/ 6184468 w 6605873"/>
              <a:gd name="connsiteY1" fmla="*/ 0 h 3810000"/>
              <a:gd name="connsiteX2" fmla="*/ 6082779 w 6605873"/>
              <a:gd name="connsiteY2" fmla="*/ 3802063 h 3810000"/>
              <a:gd name="connsiteX3" fmla="*/ 184671 w 6605873"/>
              <a:gd name="connsiteY3" fmla="*/ 3810000 h 3810000"/>
              <a:gd name="connsiteX4" fmla="*/ 0 w 6605873"/>
              <a:gd name="connsiteY4" fmla="*/ 3625329 h 3810000"/>
              <a:gd name="connsiteX5" fmla="*/ 0 w 6605873"/>
              <a:gd name="connsiteY5" fmla="*/ 1626032 h 3810000"/>
              <a:gd name="connsiteX6" fmla="*/ 1626032 w 6605873"/>
              <a:gd name="connsiteY6" fmla="*/ 0 h 3810000"/>
              <a:gd name="connsiteX0" fmla="*/ 1626032 w 6524678"/>
              <a:gd name="connsiteY0" fmla="*/ 6350 h 3816350"/>
              <a:gd name="connsiteX1" fmla="*/ 6076518 w 6524678"/>
              <a:gd name="connsiteY1" fmla="*/ 0 h 3816350"/>
              <a:gd name="connsiteX2" fmla="*/ 6082779 w 6524678"/>
              <a:gd name="connsiteY2" fmla="*/ 3808413 h 3816350"/>
              <a:gd name="connsiteX3" fmla="*/ 184671 w 6524678"/>
              <a:gd name="connsiteY3" fmla="*/ 3816350 h 3816350"/>
              <a:gd name="connsiteX4" fmla="*/ 0 w 6524678"/>
              <a:gd name="connsiteY4" fmla="*/ 3631679 h 3816350"/>
              <a:gd name="connsiteX5" fmla="*/ 0 w 6524678"/>
              <a:gd name="connsiteY5" fmla="*/ 1632382 h 3816350"/>
              <a:gd name="connsiteX6" fmla="*/ 1626032 w 6524678"/>
              <a:gd name="connsiteY6" fmla="*/ 6350 h 3816350"/>
              <a:gd name="connsiteX0" fmla="*/ 1626032 w 6087407"/>
              <a:gd name="connsiteY0" fmla="*/ 6350 h 3816350"/>
              <a:gd name="connsiteX1" fmla="*/ 6076518 w 6087407"/>
              <a:gd name="connsiteY1" fmla="*/ 0 h 3816350"/>
              <a:gd name="connsiteX2" fmla="*/ 6082779 w 6087407"/>
              <a:gd name="connsiteY2" fmla="*/ 3808413 h 3816350"/>
              <a:gd name="connsiteX3" fmla="*/ 184671 w 6087407"/>
              <a:gd name="connsiteY3" fmla="*/ 3816350 h 3816350"/>
              <a:gd name="connsiteX4" fmla="*/ 0 w 6087407"/>
              <a:gd name="connsiteY4" fmla="*/ 3631679 h 3816350"/>
              <a:gd name="connsiteX5" fmla="*/ 0 w 6087407"/>
              <a:gd name="connsiteY5" fmla="*/ 1632382 h 3816350"/>
              <a:gd name="connsiteX6" fmla="*/ 1626032 w 6087407"/>
              <a:gd name="connsiteY6" fmla="*/ 6350 h 3816350"/>
              <a:gd name="connsiteX0" fmla="*/ 1626032 w 6100891"/>
              <a:gd name="connsiteY0" fmla="*/ 0 h 3810000"/>
              <a:gd name="connsiteX1" fmla="*/ 6097949 w 6100891"/>
              <a:gd name="connsiteY1" fmla="*/ 794 h 3810000"/>
              <a:gd name="connsiteX2" fmla="*/ 6082779 w 6100891"/>
              <a:gd name="connsiteY2" fmla="*/ 3802063 h 3810000"/>
              <a:gd name="connsiteX3" fmla="*/ 184671 w 6100891"/>
              <a:gd name="connsiteY3" fmla="*/ 3810000 h 3810000"/>
              <a:gd name="connsiteX4" fmla="*/ 0 w 6100891"/>
              <a:gd name="connsiteY4" fmla="*/ 3625329 h 3810000"/>
              <a:gd name="connsiteX5" fmla="*/ 0 w 6100891"/>
              <a:gd name="connsiteY5" fmla="*/ 1626032 h 3810000"/>
              <a:gd name="connsiteX6" fmla="*/ 1626032 w 6100891"/>
              <a:gd name="connsiteY6" fmla="*/ 0 h 3810000"/>
              <a:gd name="connsiteX0" fmla="*/ 1626032 w 6098322"/>
              <a:gd name="connsiteY0" fmla="*/ 0 h 3810000"/>
              <a:gd name="connsiteX1" fmla="*/ 6097949 w 6098322"/>
              <a:gd name="connsiteY1" fmla="*/ 794 h 3810000"/>
              <a:gd name="connsiteX2" fmla="*/ 6082779 w 6098322"/>
              <a:gd name="connsiteY2" fmla="*/ 3802063 h 3810000"/>
              <a:gd name="connsiteX3" fmla="*/ 184671 w 6098322"/>
              <a:gd name="connsiteY3" fmla="*/ 3810000 h 3810000"/>
              <a:gd name="connsiteX4" fmla="*/ 0 w 6098322"/>
              <a:gd name="connsiteY4" fmla="*/ 3625329 h 3810000"/>
              <a:gd name="connsiteX5" fmla="*/ 0 w 6098322"/>
              <a:gd name="connsiteY5" fmla="*/ 1626032 h 3810000"/>
              <a:gd name="connsiteX6" fmla="*/ 1626032 w 6098322"/>
              <a:gd name="connsiteY6" fmla="*/ 0 h 3810000"/>
              <a:gd name="connsiteX0" fmla="*/ 1626032 w 6102062"/>
              <a:gd name="connsiteY0" fmla="*/ 0 h 3810000"/>
              <a:gd name="connsiteX1" fmla="*/ 6097949 w 6102062"/>
              <a:gd name="connsiteY1" fmla="*/ 794 h 3810000"/>
              <a:gd name="connsiteX2" fmla="*/ 6097066 w 6102062"/>
              <a:gd name="connsiteY2" fmla="*/ 3806825 h 3810000"/>
              <a:gd name="connsiteX3" fmla="*/ 184671 w 6102062"/>
              <a:gd name="connsiteY3" fmla="*/ 3810000 h 3810000"/>
              <a:gd name="connsiteX4" fmla="*/ 0 w 6102062"/>
              <a:gd name="connsiteY4" fmla="*/ 3625329 h 3810000"/>
              <a:gd name="connsiteX5" fmla="*/ 0 w 6102062"/>
              <a:gd name="connsiteY5" fmla="*/ 1626032 h 3810000"/>
              <a:gd name="connsiteX6" fmla="*/ 1626032 w 6102062"/>
              <a:gd name="connsiteY6" fmla="*/ 0 h 3810000"/>
              <a:gd name="connsiteX0" fmla="*/ 1626032 w 6098726"/>
              <a:gd name="connsiteY0" fmla="*/ 0 h 3810000"/>
              <a:gd name="connsiteX1" fmla="*/ 6097949 w 6098726"/>
              <a:gd name="connsiteY1" fmla="*/ 794 h 3810000"/>
              <a:gd name="connsiteX2" fmla="*/ 6097066 w 6098726"/>
              <a:gd name="connsiteY2" fmla="*/ 3806825 h 3810000"/>
              <a:gd name="connsiteX3" fmla="*/ 184671 w 6098726"/>
              <a:gd name="connsiteY3" fmla="*/ 3810000 h 3810000"/>
              <a:gd name="connsiteX4" fmla="*/ 0 w 6098726"/>
              <a:gd name="connsiteY4" fmla="*/ 3625329 h 3810000"/>
              <a:gd name="connsiteX5" fmla="*/ 0 w 6098726"/>
              <a:gd name="connsiteY5" fmla="*/ 1626032 h 3810000"/>
              <a:gd name="connsiteX6" fmla="*/ 1626032 w 6098726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726" h="3810000">
                <a:moveTo>
                  <a:pt x="1626032" y="0"/>
                </a:moveTo>
                <a:lnTo>
                  <a:pt x="6097949" y="794"/>
                </a:lnTo>
                <a:cubicBezTo>
                  <a:pt x="6100171" y="1699419"/>
                  <a:pt x="6096907" y="2640806"/>
                  <a:pt x="6097066" y="3806825"/>
                </a:cubicBezTo>
                <a:lnTo>
                  <a:pt x="184671" y="3810000"/>
                </a:lnTo>
                <a:cubicBezTo>
                  <a:pt x="82680" y="3810000"/>
                  <a:pt x="0" y="3727320"/>
                  <a:pt x="0" y="3625329"/>
                </a:cubicBezTo>
                <a:lnTo>
                  <a:pt x="0" y="1626032"/>
                </a:lnTo>
                <a:cubicBezTo>
                  <a:pt x="0" y="727999"/>
                  <a:pt x="727999" y="0"/>
                  <a:pt x="1626032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28ED38-053B-074D-A6A5-1C9374EA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6096000" cy="304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F86F0A-6A1A-3248-8370-3930F88101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1B5291B-A0B5-0A34-5C7E-79E2E3F68A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D5457D4-902F-B0A0-0CA3-AB0C3D54F7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4F31047-4864-D68A-2944-4FD900DC0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4D3CA51-9B82-D8B8-96F1-42FE5F9B17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4" name="Picture 13" descr="The Open University Logo">
            <a:extLst>
              <a:ext uri="{FF2B5EF4-FFF2-40B4-BE49-F238E27FC236}">
                <a16:creationId xmlns:a16="http://schemas.microsoft.com/office/drawing/2014/main" id="{41C1F544-4F91-82A6-00C9-2CD07BD90F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"/>
            <a:ext cx="3504968" cy="5119768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A59EDF-990B-8A48-B3FB-ACAE78C6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0969" y="0"/>
            <a:ext cx="2599267" cy="511976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ED42EAE-A272-8E42-8B7F-417A3B4E7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C18FF0-D05E-863E-8223-ABAFDFA6D7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328592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A3160A-FC53-80DA-EFCD-287B9BC384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4824413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3395955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ED42EAE-A272-8E42-8B7F-417A3B4E7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C18FF0-D05E-863E-8223-ABAFDFA6D7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74418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A3160A-FC53-80DA-EFCD-287B9BC384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9754968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370562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4BF4FA5-BC22-05C3-E069-B6D3DBC120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 descr="The Open University Logo">
            <a:extLst>
              <a:ext uri="{FF2B5EF4-FFF2-40B4-BE49-F238E27FC236}">
                <a16:creationId xmlns:a16="http://schemas.microsoft.com/office/drawing/2014/main" id="{1A8FBF3E-643E-C283-20B7-9D35C17A87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6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Blue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72494EA-133C-010F-7F32-98A8422E06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A176635-0D9A-318C-7E7A-70539D9E69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5414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Green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8491E11-C10D-5DDF-F581-B813FF836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2A98FA0-A729-D60A-BCD1-960B3EC6A4F8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C48CE6A7-7BB7-C947-6B53-6E5F78A862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3BDB31C-E836-A87A-D9AE-75FF184B4F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720CE49-261A-B18A-CA8E-F12BDA3067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708842F-A283-9136-4756-08A1AAC018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3908543F-39C8-3FDA-CBB3-84FC94206A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388B64FB-ADBB-26BD-E337-6CF096A932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Pink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C83551F-5FB0-9945-E01E-6CB9436CE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E748C8D-C469-D474-1D97-BF5F569F543B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1611A53-2566-911B-758A-BB85811FD9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DAAA47C-344B-A081-7D83-D9FAAD75EB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9787C0D-6642-0E1D-6AD0-4C7F5CDD7E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E70F6A9-1F2C-B996-D2AA-A91C91158B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C6BB43E-7657-B36B-FF0A-F805A2FB99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A136-F775-4E4C-35DB-866AF036B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30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Yellow">
    <p:bg>
      <p:bgPr>
        <a:blipFill dpi="0" rotWithShape="1">
          <a:blip r:embed="rId2" cstate="screen">
            <a:alphaModFix amt="69965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C0329EC4-43A1-4C93-CC9C-F8056BDA6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11EE3C-D327-2D36-872A-6FFDFE494240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411FBA2-250A-1C91-4112-94C1448712B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D923CE2-295F-167C-F03F-85610416A0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E845F2-FF2D-A9D4-3ED4-93E968473C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C990BB7-CAE3-E4DB-4F60-3FD7EA815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92E1EE-0986-AEDC-C202-DFA17E6186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C24151-A80D-7D37-B014-1E2D90CE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27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Blu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94F0EA2-EF9D-F005-352F-0ED7ED3B654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67088FD3-2668-7B24-DF83-94C7E0A31C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4507D10-D757-85E8-DCAB-5DE27031C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13AA83D-6834-E464-0BBA-BB0EAC8C26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17A9CF-DA6B-5003-7AB7-83F7002BC2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5887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F8B6BF6-2B20-BAE1-496B-4CE3AF22F7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DA06FF-3584-5C18-7680-957EB66DCC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576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18DBC1E-2F93-2120-01F2-76667F7A35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19B98AE-BA3F-CCAE-E04C-B8169D9363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265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C8CB63D-4300-E62A-F48C-630CF6B954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490E080-95F7-C04E-1506-EAC0EB4C51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5983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FB48F-821A-CA54-A34E-E55E101C6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07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Orang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C107E3E2-7CA3-497F-C4E8-4ECE3460E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7568DA1-20C9-8598-44C7-76FE257E9D7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9B5BDD1-EF18-E4A2-DE79-A8B3B7FCED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8F030FA-FAE8-B846-F0B1-F69F3B3AB75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69C5B20-B0D8-1392-83E8-B19EE7BA6B2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450AA39-F87C-B61C-59F0-76575DE5CC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6244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8D84559-6512-8243-0E68-926840CCE5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98CFD-BEE6-B7D0-940B-408558AE3B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933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3173B8F-4A38-6A7C-3840-1B6791B61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258A6A1-7C96-27AC-C908-3BA13CCF1F6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622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0D1A29E-8F23-E9BF-AE02-BAA15FD20A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B928D05-8855-2639-E843-A1F7DC27F6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9549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D93BCC-9ABA-3DB6-4ED6-2BD13246C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13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BD7FBF3-7226-2149-BBD3-098185173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0" y="0"/>
            <a:ext cx="12197909" cy="1551256"/>
          </a:xfrm>
          <a:prstGeom prst="rect">
            <a:avLst/>
          </a:prstGeom>
        </p:spPr>
      </p:pic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AAB76E-1BCE-CA53-ACE8-77F42754E1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326028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C210018-BF10-8707-6A21-CCCE83C373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842125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334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31C04-0A53-3A47-8287-081AE26B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6096000" cy="152400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9177B3-5DDF-C49A-F04A-F97D821D76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3418B85-C84C-B824-D28F-BA79F5E04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E5F6774-8098-996B-DB40-EA611D348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2518C58-E2DB-02D3-8708-B87996A9E5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5" name="Picture 14" descr="The Open University Logo">
            <a:extLst>
              <a:ext uri="{FF2B5EF4-FFF2-40B4-BE49-F238E27FC236}">
                <a16:creationId xmlns:a16="http://schemas.microsoft.com/office/drawing/2014/main" id="{95ADE654-C78D-7069-71BF-CB8E04298D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94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&amp;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025CC09-2BCF-3A4D-87E4-590716EC07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93565" y="2856109"/>
            <a:ext cx="4687053" cy="3221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consequat.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DFCC4E-7800-CD8E-7918-FDBF10EDE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0" y="0"/>
            <a:ext cx="12197909" cy="1551256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161B3BB-13A6-8F07-69F3-28C1C681F2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C6AF3-6B1E-0375-7D2A-5FD1C92321F7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1FEAA9C-D9C5-C7E7-E834-0245869B2C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326028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A7150EB-D92B-C450-9558-0D39CD35C8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303935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 - Tight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0957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E24568D3-44DC-E35D-6A09-5B5154DCE05F}"/>
              </a:ext>
            </a:extLst>
          </p:cNvPr>
          <p:cNvSpPr/>
          <p:nvPr userDrawn="1"/>
        </p:nvSpPr>
        <p:spPr>
          <a:xfrm flipV="1">
            <a:off x="-5910" y="0"/>
            <a:ext cx="12197910" cy="823189"/>
          </a:xfrm>
          <a:prstGeom prst="round1Rect">
            <a:avLst>
              <a:gd name="adj" fmla="val 50000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E490143-9197-1E5C-A155-ABAF72B3B0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2573154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Whit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81C071C-5A64-4146-A308-DE2C7FB11B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60542D6-22F5-6141-8C6F-6937620487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9D407-A97D-E17E-DBFA-25ABF15C9A3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F331A0-8630-D550-918D-B67681D6E4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E1D5FB1-6523-35BC-D888-0047E26278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BA357D1-B85B-5E43-48BE-75FF66F901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6A75198C-6ADB-FB44-7D03-6F5213AC31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3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Blue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4C01CCF-0DB7-F246-ABF2-EC18516A0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AE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441112C6-9F31-50D1-7D73-6298CB7F2E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32AB5CB-C8A8-C7B0-84CC-CEA164037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F44462-549C-8EC7-19AB-A506B51C3E6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B2C4ECE-5A58-924D-D8E6-C4AE68AD8C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DC83B33-527D-290B-B1B2-1DEADA31AE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5C71BB06-BC2B-503D-C100-C1D7CF606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65EE5AA7-CE9F-6795-3587-5FECAE5830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85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Green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D1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F66FAE19-7B52-BB59-E57B-29D522C6BD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F77B454A-E504-0EE7-A8CA-E5D9EEC2F4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228A78-C513-C604-6CB6-28BAE7604C7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1EAD907-96B1-968B-D6C2-A05E0A48B0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A310DCE-936B-7A91-931F-F8940F242D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C03919D-ED94-85DD-1324-53A7CAE381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87A5F3DD-B4AB-BD17-596F-E74A62BFB6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43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Pink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FFE8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2A26A26-C4B5-4D8E-73A4-981818756D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F8328C9E-9DA1-DF63-59C8-5F540DB4BB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1A6B9E-E779-E0D7-BC86-EA660E98400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6F34F4-9E99-01A0-2C06-1C0C5E7762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7341710-98F6-F41B-8C50-352203DF2B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C1EA7DC-B02A-FE29-687A-390579C75F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A412ECB0-A0F7-C3C3-CD7E-53BD501749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53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Yellow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FFFE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AE055DE8-0C87-1B8E-B033-C6AACEF7E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B175B1-4990-DB78-B09A-5CABDC6E09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C357FA-846B-A0EC-644D-8C00E0D073E6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1828A5-E0F9-F12F-D6E9-03BB177B08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9CF92BA-CA8F-0DC8-7240-3FE5CDE331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C3A49A-8F27-4ABD-3E82-D19FBB8B20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A1EF4921-C4EA-38D0-FDB1-827E4E6B7F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75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Blue"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A20ABB2-4946-8543-8051-832C526BD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5F2301F-306F-F745-8E98-23873CA633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560DF7B-AF74-3B4B-9618-C8D97385E9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16DB742-7748-6B47-8825-E1F742F7A3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D9318EE-FBC8-5864-3CD0-AE0098E538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E84F7B52-8D5A-AF1A-29EE-E205DB0920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D29F004-17E9-56AE-60BE-6AF7E9D45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EA18CF2-7030-5F92-17DA-C816F4E6622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A096BC-E124-A3C8-7101-B7F957B01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F19E9F-F344-6302-5340-E96D54FF215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38D216E0-7352-C52F-6A35-B80CBA1849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226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Green">
    <p:bg>
      <p:bgPr>
        <a:blipFill dpi="0" rotWithShape="1">
          <a:blip r:embed="rId2" cstate="screen">
            <a:alphaModFix amt="6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2A4FC37-64F1-B22C-8E38-7A3C90DBFD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ABC2298-01AB-ED2E-6E05-CA32FACF9E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8FAAEB2F-DEF2-71DD-AF98-C0A446D122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EA9D7F9-BC14-C206-DFF8-5ABCD5E6E7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C2A8E84-605E-EB25-4A36-3D3984B92A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6C642D6-66F1-8A0A-CDDC-2EBC92AF86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A09EE3C-F0CF-8B96-88AA-6DE36F7A6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391E2F5-B870-1650-36DA-566F186BE6B9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714E0-498A-B29B-94FB-DA93A6A96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E8BF09-B464-A1E1-02C2-01D09400BA77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1EB04BC9-BBC1-9452-43AC-4FD759F04F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10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Pink">
    <p:bg>
      <p:bgPr>
        <a:blipFill dpi="0" rotWithShape="1">
          <a:blip r:embed="rId2" cstate="screen">
            <a:alphaModFix amt="5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DA1F39E-370E-9BF5-101D-A0A5D784F8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FB8AF0D-6CCE-C411-DB47-6E723C8720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B68DC7-43A5-C3AB-0F02-A24CE21AC0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998BAA85-672C-2406-1402-92D7361EB7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114C635-6BF1-6FFE-A4DB-8BB78F696D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530D6A-EBB8-CD26-B104-C0F70BBC94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E24F392-DCB7-9BFE-802F-2C3A475EA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48C1F3A-E328-D7D8-0A81-F997F4F944D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771C0-93BA-5ADF-64A4-2A43F86D5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BDBA90-2059-F1EB-DC4D-1F490EC5C85F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DBE218AA-1FFB-BE5D-8642-2B04DCCE99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40439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A2EAA2-94E2-6FA0-C059-2C890F8692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034E2F-27F1-1CF2-367B-4204B15ECE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76E79C-EF9C-9014-0C08-C31EE127DC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8D122DE-5974-E6F7-5A07-1674D74454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8208" y="2431330"/>
            <a:ext cx="10740438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pic>
        <p:nvPicPr>
          <p:cNvPr id="6" name="Picture 5" descr="The Open University Logo">
            <a:extLst>
              <a:ext uri="{FF2B5EF4-FFF2-40B4-BE49-F238E27FC236}">
                <a16:creationId xmlns:a16="http://schemas.microsoft.com/office/drawing/2014/main" id="{21830BFA-19EA-B404-F805-72BD114E6B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5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Yellow">
    <p:bg>
      <p:bgPr>
        <a:blipFill dpi="0" rotWithShape="1">
          <a:blip r:embed="rId2" cstate="screen">
            <a:alphaModFix amt="2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EEEF07-1889-D507-89A8-BB2EE63E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BEC0FC6-0311-3559-C180-50FE399D9C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1F924AA-0E70-3369-B99A-AAFFD470F4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F87F5EB3-C62D-D57D-1AAE-737B9D43A0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FD2D1B6-81BB-517B-130B-5D9202C4FA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FA7EF7-2594-397E-B832-BCDBA1E0520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2BD26A5-F2B2-8F17-EF04-893F385126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A620FFB-407F-A512-2C9D-569EEBC1E8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F65C4A6-90EE-54F5-1CA2-BBB24F562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01F7FFA-E94E-A280-B1B5-ACAC603AC4B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E1AC07D-4E2F-CEA1-4D8E-FFA7745DD9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78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467C06D-0BA0-E66A-1254-70AFC1587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167" y="3124517"/>
            <a:ext cx="7500938" cy="608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Type your message here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98F1B169-2DA1-B49F-3EA1-DD312E568D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60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EA88F0E0-0334-005F-5AE6-97F8EFADF0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299" y="2622093"/>
            <a:ext cx="6043402" cy="202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940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4BF4FA5-BC22-05C3-E069-B6D3DBC120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 descr="The Open University Logo">
            <a:extLst>
              <a:ext uri="{FF2B5EF4-FFF2-40B4-BE49-F238E27FC236}">
                <a16:creationId xmlns:a16="http://schemas.microsoft.com/office/drawing/2014/main" id="{1A8FBF3E-643E-C283-20B7-9D35C17A87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63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Blue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72494EA-133C-010F-7F32-98A8422E06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A176635-0D9A-318C-7E7A-70539D9E69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15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Green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8491E11-C10D-5DDF-F581-B813FF836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2A98FA0-A729-D60A-BCD1-960B3EC6A4F8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C48CE6A7-7BB7-C947-6B53-6E5F78A862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3BDB31C-E836-A87A-D9AE-75FF184B4F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720CE49-261A-B18A-CA8E-F12BDA3067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708842F-A283-9136-4756-08A1AAC018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3908543F-39C8-3FDA-CBB3-84FC94206A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388B64FB-ADBB-26BD-E337-6CF096A932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58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Pink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C83551F-5FB0-9945-E01E-6CB9436CE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E748C8D-C469-D474-1D97-BF5F569F543B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1611A53-2566-911B-758A-BB85811FD9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DAAA47C-344B-A081-7D83-D9FAAD75EB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9787C0D-6642-0E1D-6AD0-4C7F5CDD7E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E70F6A9-1F2C-B996-D2AA-A91C91158B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C6BB43E-7657-B36B-FF0A-F805A2FB99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A136-F775-4E4C-35DB-866AF036B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75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Yellow">
    <p:bg>
      <p:bgPr>
        <a:blipFill dpi="0" rotWithShape="1">
          <a:blip r:embed="rId2" cstate="screen">
            <a:alphaModFix amt="69965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C0329EC4-43A1-4C93-CC9C-F8056BDA6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11EE3C-D327-2D36-872A-6FFDFE494240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411FBA2-250A-1C91-4112-94C1448712B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D923CE2-295F-167C-F03F-85610416A0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E845F2-FF2D-A9D4-3ED4-93E968473C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C990BB7-CAE3-E4DB-4F60-3FD7EA815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92E1EE-0986-AEDC-C202-DFA17E6186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C24151-A80D-7D37-B014-1E2D90CE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Blu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94F0EA2-EF9D-F005-352F-0ED7ED3B654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67088FD3-2668-7B24-DF83-94C7E0A31C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4507D10-D757-85E8-DCAB-5DE27031C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13AA83D-6834-E464-0BBA-BB0EAC8C26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17A9CF-DA6B-5003-7AB7-83F7002BC2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5887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F8B6BF6-2B20-BAE1-496B-4CE3AF22F7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DA06FF-3584-5C18-7680-957EB66DCC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576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18DBC1E-2F93-2120-01F2-76667F7A35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19B98AE-BA3F-CCAE-E04C-B8169D9363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265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C8CB63D-4300-E62A-F48C-630CF6B954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490E080-95F7-C04E-1506-EAC0EB4C51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5983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FB48F-821A-CA54-A34E-E55E101C6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32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Orang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C107E3E2-7CA3-497F-C4E8-4ECE3460E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7568DA1-20C9-8598-44C7-76FE257E9D7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9B5BDD1-EF18-E4A2-DE79-A8B3B7FCED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8F030FA-FAE8-B846-F0B1-F69F3B3AB75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69C5B20-B0D8-1392-83E8-B19EE7BA6B2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450AA39-F87C-B61C-59F0-76575DE5CC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6244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8D84559-6512-8243-0E68-926840CCE5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98CFD-BEE6-B7D0-940B-408558AE3B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933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3173B8F-4A38-6A7C-3840-1B6791B61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258A6A1-7C96-27AC-C908-3BA13CCF1F6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622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0D1A29E-8F23-E9BF-AE02-BAA15FD20A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B928D05-8855-2639-E843-A1F7DC27F6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9549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D93BCC-9ABA-3DB6-4ED6-2BD13246C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77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C4D0DBB-988A-6342-8902-0563E9803C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5119" y="404664"/>
            <a:ext cx="471531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Contents Title 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AD27DD2-BE62-DA40-8EBD-559298C562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2873" y="1539489"/>
            <a:ext cx="4014180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 Chapter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254454E-2B5C-B046-98EC-9A0A923749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2873" y="2882868"/>
            <a:ext cx="4014180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 Chapter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AB826CD5-5C92-B242-BB8B-DD1F577280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75119" y="1539489"/>
            <a:ext cx="747051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9A813DF2-0556-7B4C-A30B-8A7253CE58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5119" y="2881839"/>
            <a:ext cx="747051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3B649-1EB8-9846-A24F-3002667E7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51118"/>
            <a:ext cx="4613762" cy="230688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BBE70E-03E7-644A-BA5E-E3A0B91311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22170" y="1896175"/>
            <a:ext cx="3118585" cy="810811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Sub-Content 01</a:t>
            </a:r>
          </a:p>
          <a:p>
            <a:pPr lvl="0"/>
            <a:r>
              <a:rPr lang="en-GB"/>
              <a:t>Sub-Content 02</a:t>
            </a:r>
          </a:p>
          <a:p>
            <a:pPr lvl="0"/>
            <a:r>
              <a:rPr lang="en-GB"/>
              <a:t>Sub-Content 03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B1D217B3-A93E-1105-52D4-A2BC7A46BC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1" y="1"/>
            <a:ext cx="4611462" cy="4551117"/>
          </a:xfrm>
          <a:custGeom>
            <a:avLst/>
            <a:gdLst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0 w 9061155"/>
              <a:gd name="connsiteY7" fmla="*/ 19423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4449693 w 9061155"/>
              <a:gd name="connsiteY5" fmla="*/ 45384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5191279"/>
              <a:gd name="connsiteX1" fmla="*/ 7118829 w 9061155"/>
              <a:gd name="connsiteY1" fmla="*/ 0 h 5191279"/>
              <a:gd name="connsiteX2" fmla="*/ 9061155 w 9061155"/>
              <a:gd name="connsiteY2" fmla="*/ 1942326 h 5191279"/>
              <a:gd name="connsiteX3" fmla="*/ 9061155 w 9061155"/>
              <a:gd name="connsiteY3" fmla="*/ 4330524 h 5191279"/>
              <a:gd name="connsiteX4" fmla="*/ 8840562 w 9061155"/>
              <a:gd name="connsiteY4" fmla="*/ 4551117 h 5191279"/>
              <a:gd name="connsiteX5" fmla="*/ 4449693 w 9061155"/>
              <a:gd name="connsiteY5" fmla="*/ 4538417 h 5191279"/>
              <a:gd name="connsiteX6" fmla="*/ 0 w 9061155"/>
              <a:gd name="connsiteY6" fmla="*/ 4330524 h 5191279"/>
              <a:gd name="connsiteX7" fmla="*/ 1905000 w 9061155"/>
              <a:gd name="connsiteY7" fmla="*/ 1955026 h 5191279"/>
              <a:gd name="connsiteX8" fmla="*/ 1942326 w 9061155"/>
              <a:gd name="connsiteY8" fmla="*/ 0 h 5191279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4449693 w 9061155"/>
              <a:gd name="connsiteY5" fmla="*/ 45384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9669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9669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34815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34815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3481566 w 8085795"/>
              <a:gd name="connsiteY7" fmla="*/ 0 h 4551117"/>
              <a:gd name="connsiteX0" fmla="*/ 451391 w 5055620"/>
              <a:gd name="connsiteY0" fmla="*/ 0 h 4551117"/>
              <a:gd name="connsiteX1" fmla="*/ 3113294 w 5055620"/>
              <a:gd name="connsiteY1" fmla="*/ 0 h 4551117"/>
              <a:gd name="connsiteX2" fmla="*/ 5055620 w 5055620"/>
              <a:gd name="connsiteY2" fmla="*/ 1942326 h 4551117"/>
              <a:gd name="connsiteX3" fmla="*/ 5055620 w 5055620"/>
              <a:gd name="connsiteY3" fmla="*/ 4330524 h 4551117"/>
              <a:gd name="connsiteX4" fmla="*/ 4835027 w 5055620"/>
              <a:gd name="connsiteY4" fmla="*/ 4551117 h 4551117"/>
              <a:gd name="connsiteX5" fmla="*/ 444158 w 5055620"/>
              <a:gd name="connsiteY5" fmla="*/ 4538417 h 4551117"/>
              <a:gd name="connsiteX6" fmla="*/ 451391 w 5055620"/>
              <a:gd name="connsiteY6" fmla="*/ 0 h 4551117"/>
              <a:gd name="connsiteX0" fmla="*/ 330721 w 4934950"/>
              <a:gd name="connsiteY0" fmla="*/ 0 h 4551117"/>
              <a:gd name="connsiteX1" fmla="*/ 2992624 w 4934950"/>
              <a:gd name="connsiteY1" fmla="*/ 0 h 4551117"/>
              <a:gd name="connsiteX2" fmla="*/ 4934950 w 4934950"/>
              <a:gd name="connsiteY2" fmla="*/ 1942326 h 4551117"/>
              <a:gd name="connsiteX3" fmla="*/ 4934950 w 4934950"/>
              <a:gd name="connsiteY3" fmla="*/ 4330524 h 4551117"/>
              <a:gd name="connsiteX4" fmla="*/ 4714357 w 4934950"/>
              <a:gd name="connsiteY4" fmla="*/ 4551117 h 4551117"/>
              <a:gd name="connsiteX5" fmla="*/ 323488 w 4934950"/>
              <a:gd name="connsiteY5" fmla="*/ 4538417 h 4551117"/>
              <a:gd name="connsiteX6" fmla="*/ 330721 w 4934950"/>
              <a:gd name="connsiteY6" fmla="*/ 0 h 4551117"/>
              <a:gd name="connsiteX0" fmla="*/ 7233 w 4611462"/>
              <a:gd name="connsiteY0" fmla="*/ 0 h 4551117"/>
              <a:gd name="connsiteX1" fmla="*/ 2669136 w 4611462"/>
              <a:gd name="connsiteY1" fmla="*/ 0 h 4551117"/>
              <a:gd name="connsiteX2" fmla="*/ 4611462 w 4611462"/>
              <a:gd name="connsiteY2" fmla="*/ 1942326 h 4551117"/>
              <a:gd name="connsiteX3" fmla="*/ 4611462 w 4611462"/>
              <a:gd name="connsiteY3" fmla="*/ 4330524 h 4551117"/>
              <a:gd name="connsiteX4" fmla="*/ 4390869 w 4611462"/>
              <a:gd name="connsiteY4" fmla="*/ 4551117 h 4551117"/>
              <a:gd name="connsiteX5" fmla="*/ 0 w 4611462"/>
              <a:gd name="connsiteY5" fmla="*/ 4538417 h 4551117"/>
              <a:gd name="connsiteX6" fmla="*/ 7233 w 4611462"/>
              <a:gd name="connsiteY6" fmla="*/ 0 h 4551117"/>
              <a:gd name="connsiteX0" fmla="*/ 7233 w 4611462"/>
              <a:gd name="connsiteY0" fmla="*/ 0 h 4551117"/>
              <a:gd name="connsiteX1" fmla="*/ 2669136 w 4611462"/>
              <a:gd name="connsiteY1" fmla="*/ 0 h 4551117"/>
              <a:gd name="connsiteX2" fmla="*/ 4611462 w 4611462"/>
              <a:gd name="connsiteY2" fmla="*/ 1942326 h 4551117"/>
              <a:gd name="connsiteX3" fmla="*/ 4611462 w 4611462"/>
              <a:gd name="connsiteY3" fmla="*/ 4330524 h 4551117"/>
              <a:gd name="connsiteX4" fmla="*/ 4390869 w 4611462"/>
              <a:gd name="connsiteY4" fmla="*/ 4551117 h 4551117"/>
              <a:gd name="connsiteX5" fmla="*/ 0 w 4611462"/>
              <a:gd name="connsiteY5" fmla="*/ 4538417 h 4551117"/>
              <a:gd name="connsiteX6" fmla="*/ 7233 w 4611462"/>
              <a:gd name="connsiteY6" fmla="*/ 0 h 45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11462" h="4551117">
                <a:moveTo>
                  <a:pt x="7233" y="0"/>
                </a:moveTo>
                <a:lnTo>
                  <a:pt x="2669136" y="0"/>
                </a:lnTo>
                <a:cubicBezTo>
                  <a:pt x="3741853" y="0"/>
                  <a:pt x="4611462" y="869609"/>
                  <a:pt x="4611462" y="1942326"/>
                </a:cubicBezTo>
                <a:lnTo>
                  <a:pt x="4611462" y="4330524"/>
                </a:lnTo>
                <a:cubicBezTo>
                  <a:pt x="4611462" y="4452354"/>
                  <a:pt x="4512699" y="4551117"/>
                  <a:pt x="4390869" y="4551117"/>
                </a:cubicBezTo>
                <a:lnTo>
                  <a:pt x="0" y="4538417"/>
                </a:lnTo>
                <a:cubicBezTo>
                  <a:pt x="8534" y="3642738"/>
                  <a:pt x="4337" y="1106923"/>
                  <a:pt x="7233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31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BD7FBF3-7226-2149-BBD3-098185173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0" y="0"/>
            <a:ext cx="12197909" cy="1551256"/>
          </a:xfrm>
          <a:prstGeom prst="rect">
            <a:avLst/>
          </a:prstGeom>
        </p:spPr>
      </p:pic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AAB76E-1BCE-CA53-ACE8-77F42754E1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326028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C210018-BF10-8707-6A21-CCCE83C373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188531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&amp;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025CC09-2BCF-3A4D-87E4-590716EC07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93565" y="2856109"/>
            <a:ext cx="4687053" cy="3221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consequat.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DFCC4E-7800-CD8E-7918-FDBF10EDE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0" y="0"/>
            <a:ext cx="12197909" cy="1551256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161B3BB-13A6-8F07-69F3-28C1C681F2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C6AF3-6B1E-0375-7D2A-5FD1C92321F7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1FEAA9C-D9C5-C7E7-E834-0245869B2C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326028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A7150EB-D92B-C450-9558-0D39CD35C8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24889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 - Tight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0957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E24568D3-44DC-E35D-6A09-5B5154DCE05F}"/>
              </a:ext>
            </a:extLst>
          </p:cNvPr>
          <p:cNvSpPr/>
          <p:nvPr userDrawn="1"/>
        </p:nvSpPr>
        <p:spPr>
          <a:xfrm flipV="1">
            <a:off x="-5910" y="0"/>
            <a:ext cx="12197910" cy="823189"/>
          </a:xfrm>
          <a:prstGeom prst="round1Rect">
            <a:avLst>
              <a:gd name="adj" fmla="val 50000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E490143-9197-1E5C-A155-ABAF72B3B0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26267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Whit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81C071C-5A64-4146-A308-DE2C7FB11B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60542D6-22F5-6141-8C6F-6937620487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9D407-A97D-E17E-DBFA-25ABF15C9A3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F331A0-8630-D550-918D-B67681D6E4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E1D5FB1-6523-35BC-D888-0047E26278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BA357D1-B85B-5E43-48BE-75FF66F901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6A75198C-6ADB-FB44-7D03-6F5213AC31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6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Blue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4C01CCF-0DB7-F246-ABF2-EC18516A0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AE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441112C6-9F31-50D1-7D73-6298CB7F2E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32AB5CB-C8A8-C7B0-84CC-CEA164037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F44462-549C-8EC7-19AB-A506B51C3E6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B2C4ECE-5A58-924D-D8E6-C4AE68AD8C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DC83B33-527D-290B-B1B2-1DEADA31AE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5C71BB06-BC2B-503D-C100-C1D7CF606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65EE5AA7-CE9F-6795-3587-5FECAE5830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53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Green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D1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F66FAE19-7B52-BB59-E57B-29D522C6BD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F77B454A-E504-0EE7-A8CA-E5D9EEC2F4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228A78-C513-C604-6CB6-28BAE7604C7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1EAD907-96B1-968B-D6C2-A05E0A48B0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A310DCE-936B-7A91-931F-F8940F242D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C03919D-ED94-85DD-1324-53A7CAE381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87A5F3DD-B4AB-BD17-596F-E74A62BFB6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74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Pink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FFE8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2A26A26-C4B5-4D8E-73A4-981818756D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F8328C9E-9DA1-DF63-59C8-5F540DB4BB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1A6B9E-E779-E0D7-BC86-EA660E98400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6F34F4-9E99-01A0-2C06-1C0C5E7762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7341710-98F6-F41B-8C50-352203DF2B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C1EA7DC-B02A-FE29-687A-390579C75F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A412ECB0-A0F7-C3C3-CD7E-53BD501749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65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&amp; Copy - Yellow Light Mod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47B443-B36F-0143-9A72-596E945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FFFE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AE055DE8-0C87-1B8E-B033-C6AACEF7E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B175B1-4990-DB78-B09A-5CABDC6E09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C357FA-846B-A0EC-644D-8C00E0D073E6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1828A5-E0F9-F12F-D6E9-03BB177B08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9CF92BA-CA8F-0DC8-7240-3FE5CDE331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C3A49A-8F27-4ABD-3E82-D19FBB8B20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A1EF4921-C4EA-38D0-FDB1-827E4E6B7F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14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Blue"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A20ABB2-4946-8543-8051-832C526BD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5F2301F-306F-F745-8E98-23873CA633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560DF7B-AF74-3B4B-9618-C8D97385E9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16DB742-7748-6B47-8825-E1F742F7A3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D9318EE-FBC8-5864-3CD0-AE0098E538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E84F7B52-8D5A-AF1A-29EE-E205DB0920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D29F004-17E9-56AE-60BE-6AF7E9D45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EA18CF2-7030-5F92-17DA-C816F4E6622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A096BC-E124-A3C8-7101-B7F957B01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F19E9F-F344-6302-5340-E96D54FF215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38D216E0-7352-C52F-6A35-B80CBA1849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669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Green">
    <p:bg>
      <p:bgPr>
        <a:blipFill dpi="0" rotWithShape="1">
          <a:blip r:embed="rId2" cstate="screen">
            <a:alphaModFix amt="6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2A4FC37-64F1-B22C-8E38-7A3C90DBFD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ABC2298-01AB-ED2E-6E05-CA32FACF9E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8FAAEB2F-DEF2-71DD-AF98-C0A446D122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EA9D7F9-BC14-C206-DFF8-5ABCD5E6E7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C2A8E84-605E-EB25-4A36-3D3984B92A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6C642D6-66F1-8A0A-CDDC-2EBC92AF86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A09EE3C-F0CF-8B96-88AA-6DE36F7A6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391E2F5-B870-1650-36DA-566F186BE6B9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714E0-498A-B29B-94FB-DA93A6A96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E8BF09-B464-A1E1-02C2-01D09400BA77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1EB04BC9-BBC1-9452-43AC-4FD759F04F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10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C4D0DBB-988A-6342-8902-0563E9803C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5119" y="404664"/>
            <a:ext cx="471531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Contents Title 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AD27DD2-BE62-DA40-8EBD-559298C562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2873" y="1539489"/>
            <a:ext cx="4014180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 Chapter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254454E-2B5C-B046-98EC-9A0A923749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2873" y="2882868"/>
            <a:ext cx="4014180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 Chapter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B25C514-5CFA-FD4E-BB21-038E4D8FF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436918"/>
            <a:ext cx="4613763" cy="2421083"/>
          </a:xfrm>
          <a:prstGeom prst="rect">
            <a:avLst/>
          </a:prstGeom>
        </p:spPr>
      </p:pic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AB826CD5-5C92-B242-BB8B-DD1F577280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75119" y="1539489"/>
            <a:ext cx="747051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9A813DF2-0556-7B4C-A30B-8A7253CE58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5119" y="2881839"/>
            <a:ext cx="747051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02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5C52EF6-7A1A-948C-942C-0339E091A7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22170" y="1896175"/>
            <a:ext cx="3118585" cy="810811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Sub-Content 01</a:t>
            </a:r>
          </a:p>
          <a:p>
            <a:pPr lvl="0"/>
            <a:r>
              <a:rPr lang="en-GB"/>
              <a:t>Sub-Content 02</a:t>
            </a:r>
          </a:p>
          <a:p>
            <a:pPr lvl="0"/>
            <a:r>
              <a:rPr lang="en-GB"/>
              <a:t>Sub-Content 03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49448C27-4172-973B-4F33-BCE2BB9A8F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1" y="1"/>
            <a:ext cx="4611462" cy="4551117"/>
          </a:xfrm>
          <a:custGeom>
            <a:avLst/>
            <a:gdLst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0 w 9061155"/>
              <a:gd name="connsiteY7" fmla="*/ 19423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220593 w 9061155"/>
              <a:gd name="connsiteY5" fmla="*/ 45511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4449693 w 9061155"/>
              <a:gd name="connsiteY5" fmla="*/ 45384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1942326 w 9061155"/>
              <a:gd name="connsiteY0" fmla="*/ 0 h 5191279"/>
              <a:gd name="connsiteX1" fmla="*/ 7118829 w 9061155"/>
              <a:gd name="connsiteY1" fmla="*/ 0 h 5191279"/>
              <a:gd name="connsiteX2" fmla="*/ 9061155 w 9061155"/>
              <a:gd name="connsiteY2" fmla="*/ 1942326 h 5191279"/>
              <a:gd name="connsiteX3" fmla="*/ 9061155 w 9061155"/>
              <a:gd name="connsiteY3" fmla="*/ 4330524 h 5191279"/>
              <a:gd name="connsiteX4" fmla="*/ 8840562 w 9061155"/>
              <a:gd name="connsiteY4" fmla="*/ 4551117 h 5191279"/>
              <a:gd name="connsiteX5" fmla="*/ 4449693 w 9061155"/>
              <a:gd name="connsiteY5" fmla="*/ 4538417 h 5191279"/>
              <a:gd name="connsiteX6" fmla="*/ 0 w 9061155"/>
              <a:gd name="connsiteY6" fmla="*/ 4330524 h 5191279"/>
              <a:gd name="connsiteX7" fmla="*/ 1905000 w 9061155"/>
              <a:gd name="connsiteY7" fmla="*/ 1955026 h 5191279"/>
              <a:gd name="connsiteX8" fmla="*/ 1942326 w 9061155"/>
              <a:gd name="connsiteY8" fmla="*/ 0 h 5191279"/>
              <a:gd name="connsiteX0" fmla="*/ 1942326 w 9061155"/>
              <a:gd name="connsiteY0" fmla="*/ 0 h 4551117"/>
              <a:gd name="connsiteX1" fmla="*/ 7118829 w 9061155"/>
              <a:gd name="connsiteY1" fmla="*/ 0 h 4551117"/>
              <a:gd name="connsiteX2" fmla="*/ 9061155 w 9061155"/>
              <a:gd name="connsiteY2" fmla="*/ 1942326 h 4551117"/>
              <a:gd name="connsiteX3" fmla="*/ 9061155 w 9061155"/>
              <a:gd name="connsiteY3" fmla="*/ 4330524 h 4551117"/>
              <a:gd name="connsiteX4" fmla="*/ 8840562 w 9061155"/>
              <a:gd name="connsiteY4" fmla="*/ 4551117 h 4551117"/>
              <a:gd name="connsiteX5" fmla="*/ 4449693 w 9061155"/>
              <a:gd name="connsiteY5" fmla="*/ 4538417 h 4551117"/>
              <a:gd name="connsiteX6" fmla="*/ 0 w 9061155"/>
              <a:gd name="connsiteY6" fmla="*/ 4330524 h 4551117"/>
              <a:gd name="connsiteX7" fmla="*/ 1905000 w 9061155"/>
              <a:gd name="connsiteY7" fmla="*/ 1955026 h 4551117"/>
              <a:gd name="connsiteX8" fmla="*/ 1942326 w 9061155"/>
              <a:gd name="connsiteY8" fmla="*/ 0 h 4551117"/>
              <a:gd name="connsiteX0" fmla="*/ 9669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9669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34815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929640 w 8085795"/>
              <a:gd name="connsiteY7" fmla="*/ 1955026 h 4551117"/>
              <a:gd name="connsiteX8" fmla="*/ 3481566 w 8085795"/>
              <a:gd name="connsiteY8" fmla="*/ 0 h 4551117"/>
              <a:gd name="connsiteX0" fmla="*/ 3481566 w 8085795"/>
              <a:gd name="connsiteY0" fmla="*/ 0 h 4551117"/>
              <a:gd name="connsiteX1" fmla="*/ 6143469 w 8085795"/>
              <a:gd name="connsiteY1" fmla="*/ 0 h 4551117"/>
              <a:gd name="connsiteX2" fmla="*/ 8085795 w 8085795"/>
              <a:gd name="connsiteY2" fmla="*/ 1942326 h 4551117"/>
              <a:gd name="connsiteX3" fmla="*/ 8085795 w 8085795"/>
              <a:gd name="connsiteY3" fmla="*/ 4330524 h 4551117"/>
              <a:gd name="connsiteX4" fmla="*/ 7865202 w 8085795"/>
              <a:gd name="connsiteY4" fmla="*/ 4551117 h 4551117"/>
              <a:gd name="connsiteX5" fmla="*/ 3474333 w 8085795"/>
              <a:gd name="connsiteY5" fmla="*/ 4538417 h 4551117"/>
              <a:gd name="connsiteX6" fmla="*/ 0 w 8085795"/>
              <a:gd name="connsiteY6" fmla="*/ 3888564 h 4551117"/>
              <a:gd name="connsiteX7" fmla="*/ 3481566 w 8085795"/>
              <a:gd name="connsiteY7" fmla="*/ 0 h 4551117"/>
              <a:gd name="connsiteX0" fmla="*/ 451391 w 5055620"/>
              <a:gd name="connsiteY0" fmla="*/ 0 h 4551117"/>
              <a:gd name="connsiteX1" fmla="*/ 3113294 w 5055620"/>
              <a:gd name="connsiteY1" fmla="*/ 0 h 4551117"/>
              <a:gd name="connsiteX2" fmla="*/ 5055620 w 5055620"/>
              <a:gd name="connsiteY2" fmla="*/ 1942326 h 4551117"/>
              <a:gd name="connsiteX3" fmla="*/ 5055620 w 5055620"/>
              <a:gd name="connsiteY3" fmla="*/ 4330524 h 4551117"/>
              <a:gd name="connsiteX4" fmla="*/ 4835027 w 5055620"/>
              <a:gd name="connsiteY4" fmla="*/ 4551117 h 4551117"/>
              <a:gd name="connsiteX5" fmla="*/ 444158 w 5055620"/>
              <a:gd name="connsiteY5" fmla="*/ 4538417 h 4551117"/>
              <a:gd name="connsiteX6" fmla="*/ 451391 w 5055620"/>
              <a:gd name="connsiteY6" fmla="*/ 0 h 4551117"/>
              <a:gd name="connsiteX0" fmla="*/ 330721 w 4934950"/>
              <a:gd name="connsiteY0" fmla="*/ 0 h 4551117"/>
              <a:gd name="connsiteX1" fmla="*/ 2992624 w 4934950"/>
              <a:gd name="connsiteY1" fmla="*/ 0 h 4551117"/>
              <a:gd name="connsiteX2" fmla="*/ 4934950 w 4934950"/>
              <a:gd name="connsiteY2" fmla="*/ 1942326 h 4551117"/>
              <a:gd name="connsiteX3" fmla="*/ 4934950 w 4934950"/>
              <a:gd name="connsiteY3" fmla="*/ 4330524 h 4551117"/>
              <a:gd name="connsiteX4" fmla="*/ 4714357 w 4934950"/>
              <a:gd name="connsiteY4" fmla="*/ 4551117 h 4551117"/>
              <a:gd name="connsiteX5" fmla="*/ 323488 w 4934950"/>
              <a:gd name="connsiteY5" fmla="*/ 4538417 h 4551117"/>
              <a:gd name="connsiteX6" fmla="*/ 330721 w 4934950"/>
              <a:gd name="connsiteY6" fmla="*/ 0 h 4551117"/>
              <a:gd name="connsiteX0" fmla="*/ 7233 w 4611462"/>
              <a:gd name="connsiteY0" fmla="*/ 0 h 4551117"/>
              <a:gd name="connsiteX1" fmla="*/ 2669136 w 4611462"/>
              <a:gd name="connsiteY1" fmla="*/ 0 h 4551117"/>
              <a:gd name="connsiteX2" fmla="*/ 4611462 w 4611462"/>
              <a:gd name="connsiteY2" fmla="*/ 1942326 h 4551117"/>
              <a:gd name="connsiteX3" fmla="*/ 4611462 w 4611462"/>
              <a:gd name="connsiteY3" fmla="*/ 4330524 h 4551117"/>
              <a:gd name="connsiteX4" fmla="*/ 4390869 w 4611462"/>
              <a:gd name="connsiteY4" fmla="*/ 4551117 h 4551117"/>
              <a:gd name="connsiteX5" fmla="*/ 0 w 4611462"/>
              <a:gd name="connsiteY5" fmla="*/ 4538417 h 4551117"/>
              <a:gd name="connsiteX6" fmla="*/ 7233 w 4611462"/>
              <a:gd name="connsiteY6" fmla="*/ 0 h 4551117"/>
              <a:gd name="connsiteX0" fmla="*/ 7233 w 4611462"/>
              <a:gd name="connsiteY0" fmla="*/ 0 h 4551117"/>
              <a:gd name="connsiteX1" fmla="*/ 2669136 w 4611462"/>
              <a:gd name="connsiteY1" fmla="*/ 0 h 4551117"/>
              <a:gd name="connsiteX2" fmla="*/ 4611462 w 4611462"/>
              <a:gd name="connsiteY2" fmla="*/ 1942326 h 4551117"/>
              <a:gd name="connsiteX3" fmla="*/ 4611462 w 4611462"/>
              <a:gd name="connsiteY3" fmla="*/ 4330524 h 4551117"/>
              <a:gd name="connsiteX4" fmla="*/ 4390869 w 4611462"/>
              <a:gd name="connsiteY4" fmla="*/ 4551117 h 4551117"/>
              <a:gd name="connsiteX5" fmla="*/ 0 w 4611462"/>
              <a:gd name="connsiteY5" fmla="*/ 4538417 h 4551117"/>
              <a:gd name="connsiteX6" fmla="*/ 7233 w 4611462"/>
              <a:gd name="connsiteY6" fmla="*/ 0 h 45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11462" h="4551117">
                <a:moveTo>
                  <a:pt x="7233" y="0"/>
                </a:moveTo>
                <a:lnTo>
                  <a:pt x="2669136" y="0"/>
                </a:lnTo>
                <a:cubicBezTo>
                  <a:pt x="3741853" y="0"/>
                  <a:pt x="4611462" y="869609"/>
                  <a:pt x="4611462" y="1942326"/>
                </a:cubicBezTo>
                <a:lnTo>
                  <a:pt x="4611462" y="4330524"/>
                </a:lnTo>
                <a:cubicBezTo>
                  <a:pt x="4611462" y="4452354"/>
                  <a:pt x="4512699" y="4551117"/>
                  <a:pt x="4390869" y="4551117"/>
                </a:cubicBezTo>
                <a:lnTo>
                  <a:pt x="0" y="4538417"/>
                </a:lnTo>
                <a:cubicBezTo>
                  <a:pt x="8534" y="3642738"/>
                  <a:pt x="4337" y="1106923"/>
                  <a:pt x="7233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34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Pink">
    <p:bg>
      <p:bgPr>
        <a:blipFill dpi="0" rotWithShape="1">
          <a:blip r:embed="rId2" cstate="screen">
            <a:alphaModFix amt="5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DA1F39E-370E-9BF5-101D-A0A5D784F8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FB8AF0D-6CCE-C411-DB47-6E723C8720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B68DC7-43A5-C3AB-0F02-A24CE21AC0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998BAA85-672C-2406-1402-92D7361EB7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114C635-6BF1-6FFE-A4DB-8BB78F696D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530D6A-EBB8-CD26-B104-C0F70BBC94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E24F392-DCB7-9BFE-802F-2C3A475EA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48C1F3A-E328-D7D8-0A81-F997F4F944D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771C0-93BA-5ADF-64A4-2A43F86D5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BDBA90-2059-F1EB-DC4D-1F490EC5C85F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DBE218AA-1FFB-BE5D-8642-2B04DCCE99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90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Media - Yellow">
    <p:bg>
      <p:bgPr>
        <a:blipFill dpi="0" rotWithShape="1">
          <a:blip r:embed="rId2" cstate="screen">
            <a:alphaModFix amt="2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EEEF07-1889-D507-89A8-BB2EE63E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BEC0FC6-0311-3559-C180-50FE399D9C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1F924AA-0E70-3369-B99A-AAFFD470F4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F87F5EB3-C62D-D57D-1AAE-737B9D43A0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8724" y="1676669"/>
            <a:ext cx="4128571" cy="276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FD2D1B6-81BB-517B-130B-5D9202C4FA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724" y="2093471"/>
            <a:ext cx="4922617" cy="4741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FA7EF7-2594-397E-B832-BCDBA1E05203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2BD26A5-F2B2-8F17-EF04-893F385126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10797426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A620FFB-407F-A512-2C9D-569EEBC1E8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10797426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F65C4A6-90EE-54F5-1CA2-BBB24F562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1105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01F7FFA-E94E-A280-B1B5-ACAC603AC4B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88724" y="2642305"/>
            <a:ext cx="4922617" cy="30726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50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E1AC07D-4E2F-CEA1-4D8E-FFA7745DD9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892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8" y="0"/>
            <a:ext cx="6098726" cy="3810000"/>
          </a:xfrm>
          <a:custGeom>
            <a:avLst/>
            <a:gdLst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1626032 h 3810000"/>
              <a:gd name="connsiteX3" fmla="*/ 7810500 w 7810500"/>
              <a:gd name="connsiteY3" fmla="*/ 3625329 h 3810000"/>
              <a:gd name="connsiteX4" fmla="*/ 7625829 w 7810500"/>
              <a:gd name="connsiteY4" fmla="*/ 3810000 h 3810000"/>
              <a:gd name="connsiteX5" fmla="*/ 184671 w 7810500"/>
              <a:gd name="connsiteY5" fmla="*/ 3810000 h 3810000"/>
              <a:gd name="connsiteX6" fmla="*/ 0 w 7810500"/>
              <a:gd name="connsiteY6" fmla="*/ 3625329 h 3810000"/>
              <a:gd name="connsiteX7" fmla="*/ 0 w 7810500"/>
              <a:gd name="connsiteY7" fmla="*/ 1626032 h 3810000"/>
              <a:gd name="connsiteX8" fmla="*/ 1626032 w 7810500"/>
              <a:gd name="connsiteY8" fmla="*/ 0 h 3810000"/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3625329 h 3810000"/>
              <a:gd name="connsiteX3" fmla="*/ 7625829 w 7810500"/>
              <a:gd name="connsiteY3" fmla="*/ 3810000 h 3810000"/>
              <a:gd name="connsiteX4" fmla="*/ 184671 w 7810500"/>
              <a:gd name="connsiteY4" fmla="*/ 3810000 h 3810000"/>
              <a:gd name="connsiteX5" fmla="*/ 0 w 7810500"/>
              <a:gd name="connsiteY5" fmla="*/ 3625329 h 3810000"/>
              <a:gd name="connsiteX6" fmla="*/ 0 w 7810500"/>
              <a:gd name="connsiteY6" fmla="*/ 1626032 h 3810000"/>
              <a:gd name="connsiteX7" fmla="*/ 1626032 w 7810500"/>
              <a:gd name="connsiteY7" fmla="*/ 0 h 3810000"/>
              <a:gd name="connsiteX0" fmla="*/ 1626032 w 7963808"/>
              <a:gd name="connsiteY0" fmla="*/ 0 h 3810000"/>
              <a:gd name="connsiteX1" fmla="*/ 6184468 w 7963808"/>
              <a:gd name="connsiteY1" fmla="*/ 0 h 3810000"/>
              <a:gd name="connsiteX2" fmla="*/ 7625829 w 7963808"/>
              <a:gd name="connsiteY2" fmla="*/ 3810000 h 3810000"/>
              <a:gd name="connsiteX3" fmla="*/ 184671 w 7963808"/>
              <a:gd name="connsiteY3" fmla="*/ 3810000 h 3810000"/>
              <a:gd name="connsiteX4" fmla="*/ 0 w 7963808"/>
              <a:gd name="connsiteY4" fmla="*/ 3625329 h 3810000"/>
              <a:gd name="connsiteX5" fmla="*/ 0 w 7963808"/>
              <a:gd name="connsiteY5" fmla="*/ 1626032 h 3810000"/>
              <a:gd name="connsiteX6" fmla="*/ 1626032 w 7963808"/>
              <a:gd name="connsiteY6" fmla="*/ 0 h 3810000"/>
              <a:gd name="connsiteX0" fmla="*/ 1626032 w 6876799"/>
              <a:gd name="connsiteY0" fmla="*/ 0 h 3810000"/>
              <a:gd name="connsiteX1" fmla="*/ 6184468 w 6876799"/>
              <a:gd name="connsiteY1" fmla="*/ 0 h 3810000"/>
              <a:gd name="connsiteX2" fmla="*/ 6063729 w 6876799"/>
              <a:gd name="connsiteY2" fmla="*/ 3797300 h 3810000"/>
              <a:gd name="connsiteX3" fmla="*/ 184671 w 6876799"/>
              <a:gd name="connsiteY3" fmla="*/ 3810000 h 3810000"/>
              <a:gd name="connsiteX4" fmla="*/ 0 w 6876799"/>
              <a:gd name="connsiteY4" fmla="*/ 3625329 h 3810000"/>
              <a:gd name="connsiteX5" fmla="*/ 0 w 6876799"/>
              <a:gd name="connsiteY5" fmla="*/ 1626032 h 3810000"/>
              <a:gd name="connsiteX6" fmla="*/ 1626032 w 6876799"/>
              <a:gd name="connsiteY6" fmla="*/ 0 h 3810000"/>
              <a:gd name="connsiteX0" fmla="*/ 1626032 w 6601473"/>
              <a:gd name="connsiteY0" fmla="*/ 0 h 3810000"/>
              <a:gd name="connsiteX1" fmla="*/ 6184468 w 6601473"/>
              <a:gd name="connsiteY1" fmla="*/ 0 h 3810000"/>
              <a:gd name="connsiteX2" fmla="*/ 6063729 w 6601473"/>
              <a:gd name="connsiteY2" fmla="*/ 3797300 h 3810000"/>
              <a:gd name="connsiteX3" fmla="*/ 184671 w 6601473"/>
              <a:gd name="connsiteY3" fmla="*/ 3810000 h 3810000"/>
              <a:gd name="connsiteX4" fmla="*/ 0 w 6601473"/>
              <a:gd name="connsiteY4" fmla="*/ 3625329 h 3810000"/>
              <a:gd name="connsiteX5" fmla="*/ 0 w 6601473"/>
              <a:gd name="connsiteY5" fmla="*/ 1626032 h 3810000"/>
              <a:gd name="connsiteX6" fmla="*/ 1626032 w 6601473"/>
              <a:gd name="connsiteY6" fmla="*/ 0 h 3810000"/>
              <a:gd name="connsiteX0" fmla="*/ 1626032 w 6605873"/>
              <a:gd name="connsiteY0" fmla="*/ 0 h 3810000"/>
              <a:gd name="connsiteX1" fmla="*/ 6184468 w 6605873"/>
              <a:gd name="connsiteY1" fmla="*/ 0 h 3810000"/>
              <a:gd name="connsiteX2" fmla="*/ 6082779 w 6605873"/>
              <a:gd name="connsiteY2" fmla="*/ 3802063 h 3810000"/>
              <a:gd name="connsiteX3" fmla="*/ 184671 w 6605873"/>
              <a:gd name="connsiteY3" fmla="*/ 3810000 h 3810000"/>
              <a:gd name="connsiteX4" fmla="*/ 0 w 6605873"/>
              <a:gd name="connsiteY4" fmla="*/ 3625329 h 3810000"/>
              <a:gd name="connsiteX5" fmla="*/ 0 w 6605873"/>
              <a:gd name="connsiteY5" fmla="*/ 1626032 h 3810000"/>
              <a:gd name="connsiteX6" fmla="*/ 1626032 w 6605873"/>
              <a:gd name="connsiteY6" fmla="*/ 0 h 3810000"/>
              <a:gd name="connsiteX0" fmla="*/ 1626032 w 6524678"/>
              <a:gd name="connsiteY0" fmla="*/ 6350 h 3816350"/>
              <a:gd name="connsiteX1" fmla="*/ 6076518 w 6524678"/>
              <a:gd name="connsiteY1" fmla="*/ 0 h 3816350"/>
              <a:gd name="connsiteX2" fmla="*/ 6082779 w 6524678"/>
              <a:gd name="connsiteY2" fmla="*/ 3808413 h 3816350"/>
              <a:gd name="connsiteX3" fmla="*/ 184671 w 6524678"/>
              <a:gd name="connsiteY3" fmla="*/ 3816350 h 3816350"/>
              <a:gd name="connsiteX4" fmla="*/ 0 w 6524678"/>
              <a:gd name="connsiteY4" fmla="*/ 3631679 h 3816350"/>
              <a:gd name="connsiteX5" fmla="*/ 0 w 6524678"/>
              <a:gd name="connsiteY5" fmla="*/ 1632382 h 3816350"/>
              <a:gd name="connsiteX6" fmla="*/ 1626032 w 6524678"/>
              <a:gd name="connsiteY6" fmla="*/ 6350 h 3816350"/>
              <a:gd name="connsiteX0" fmla="*/ 1626032 w 6087407"/>
              <a:gd name="connsiteY0" fmla="*/ 6350 h 3816350"/>
              <a:gd name="connsiteX1" fmla="*/ 6076518 w 6087407"/>
              <a:gd name="connsiteY1" fmla="*/ 0 h 3816350"/>
              <a:gd name="connsiteX2" fmla="*/ 6082779 w 6087407"/>
              <a:gd name="connsiteY2" fmla="*/ 3808413 h 3816350"/>
              <a:gd name="connsiteX3" fmla="*/ 184671 w 6087407"/>
              <a:gd name="connsiteY3" fmla="*/ 3816350 h 3816350"/>
              <a:gd name="connsiteX4" fmla="*/ 0 w 6087407"/>
              <a:gd name="connsiteY4" fmla="*/ 3631679 h 3816350"/>
              <a:gd name="connsiteX5" fmla="*/ 0 w 6087407"/>
              <a:gd name="connsiteY5" fmla="*/ 1632382 h 3816350"/>
              <a:gd name="connsiteX6" fmla="*/ 1626032 w 6087407"/>
              <a:gd name="connsiteY6" fmla="*/ 6350 h 3816350"/>
              <a:gd name="connsiteX0" fmla="*/ 1626032 w 6100891"/>
              <a:gd name="connsiteY0" fmla="*/ 0 h 3810000"/>
              <a:gd name="connsiteX1" fmla="*/ 6097949 w 6100891"/>
              <a:gd name="connsiteY1" fmla="*/ 794 h 3810000"/>
              <a:gd name="connsiteX2" fmla="*/ 6082779 w 6100891"/>
              <a:gd name="connsiteY2" fmla="*/ 3802063 h 3810000"/>
              <a:gd name="connsiteX3" fmla="*/ 184671 w 6100891"/>
              <a:gd name="connsiteY3" fmla="*/ 3810000 h 3810000"/>
              <a:gd name="connsiteX4" fmla="*/ 0 w 6100891"/>
              <a:gd name="connsiteY4" fmla="*/ 3625329 h 3810000"/>
              <a:gd name="connsiteX5" fmla="*/ 0 w 6100891"/>
              <a:gd name="connsiteY5" fmla="*/ 1626032 h 3810000"/>
              <a:gd name="connsiteX6" fmla="*/ 1626032 w 6100891"/>
              <a:gd name="connsiteY6" fmla="*/ 0 h 3810000"/>
              <a:gd name="connsiteX0" fmla="*/ 1626032 w 6098322"/>
              <a:gd name="connsiteY0" fmla="*/ 0 h 3810000"/>
              <a:gd name="connsiteX1" fmla="*/ 6097949 w 6098322"/>
              <a:gd name="connsiteY1" fmla="*/ 794 h 3810000"/>
              <a:gd name="connsiteX2" fmla="*/ 6082779 w 6098322"/>
              <a:gd name="connsiteY2" fmla="*/ 3802063 h 3810000"/>
              <a:gd name="connsiteX3" fmla="*/ 184671 w 6098322"/>
              <a:gd name="connsiteY3" fmla="*/ 3810000 h 3810000"/>
              <a:gd name="connsiteX4" fmla="*/ 0 w 6098322"/>
              <a:gd name="connsiteY4" fmla="*/ 3625329 h 3810000"/>
              <a:gd name="connsiteX5" fmla="*/ 0 w 6098322"/>
              <a:gd name="connsiteY5" fmla="*/ 1626032 h 3810000"/>
              <a:gd name="connsiteX6" fmla="*/ 1626032 w 6098322"/>
              <a:gd name="connsiteY6" fmla="*/ 0 h 3810000"/>
              <a:gd name="connsiteX0" fmla="*/ 1626032 w 6102062"/>
              <a:gd name="connsiteY0" fmla="*/ 0 h 3810000"/>
              <a:gd name="connsiteX1" fmla="*/ 6097949 w 6102062"/>
              <a:gd name="connsiteY1" fmla="*/ 794 h 3810000"/>
              <a:gd name="connsiteX2" fmla="*/ 6097066 w 6102062"/>
              <a:gd name="connsiteY2" fmla="*/ 3806825 h 3810000"/>
              <a:gd name="connsiteX3" fmla="*/ 184671 w 6102062"/>
              <a:gd name="connsiteY3" fmla="*/ 3810000 h 3810000"/>
              <a:gd name="connsiteX4" fmla="*/ 0 w 6102062"/>
              <a:gd name="connsiteY4" fmla="*/ 3625329 h 3810000"/>
              <a:gd name="connsiteX5" fmla="*/ 0 w 6102062"/>
              <a:gd name="connsiteY5" fmla="*/ 1626032 h 3810000"/>
              <a:gd name="connsiteX6" fmla="*/ 1626032 w 6102062"/>
              <a:gd name="connsiteY6" fmla="*/ 0 h 3810000"/>
              <a:gd name="connsiteX0" fmla="*/ 1626032 w 6098726"/>
              <a:gd name="connsiteY0" fmla="*/ 0 h 3810000"/>
              <a:gd name="connsiteX1" fmla="*/ 6097949 w 6098726"/>
              <a:gd name="connsiteY1" fmla="*/ 794 h 3810000"/>
              <a:gd name="connsiteX2" fmla="*/ 6097066 w 6098726"/>
              <a:gd name="connsiteY2" fmla="*/ 3806825 h 3810000"/>
              <a:gd name="connsiteX3" fmla="*/ 184671 w 6098726"/>
              <a:gd name="connsiteY3" fmla="*/ 3810000 h 3810000"/>
              <a:gd name="connsiteX4" fmla="*/ 0 w 6098726"/>
              <a:gd name="connsiteY4" fmla="*/ 3625329 h 3810000"/>
              <a:gd name="connsiteX5" fmla="*/ 0 w 6098726"/>
              <a:gd name="connsiteY5" fmla="*/ 1626032 h 3810000"/>
              <a:gd name="connsiteX6" fmla="*/ 1626032 w 6098726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726" h="3810000">
                <a:moveTo>
                  <a:pt x="1626032" y="0"/>
                </a:moveTo>
                <a:lnTo>
                  <a:pt x="6097949" y="794"/>
                </a:lnTo>
                <a:cubicBezTo>
                  <a:pt x="6100171" y="1699419"/>
                  <a:pt x="6096907" y="2640806"/>
                  <a:pt x="6097066" y="3806825"/>
                </a:cubicBezTo>
                <a:lnTo>
                  <a:pt x="184671" y="3810000"/>
                </a:lnTo>
                <a:cubicBezTo>
                  <a:pt x="82680" y="3810000"/>
                  <a:pt x="0" y="3727320"/>
                  <a:pt x="0" y="3625329"/>
                </a:cubicBezTo>
                <a:lnTo>
                  <a:pt x="0" y="1626032"/>
                </a:lnTo>
                <a:cubicBezTo>
                  <a:pt x="0" y="727999"/>
                  <a:pt x="727999" y="0"/>
                  <a:pt x="1626032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28ED38-053B-074D-A6A5-1C9374EA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6096000" cy="304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F86F0A-6A1A-3248-8370-3930F88101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1B5291B-A0B5-0A34-5C7E-79E2E3F68A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D5457D4-902F-B0A0-0CA3-AB0C3D54F7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4F31047-4864-D68A-2944-4FD900DC0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4D3CA51-9B82-D8B8-96F1-42FE5F9B17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4" name="Picture 13" descr="The Open University Logo">
            <a:extLst>
              <a:ext uri="{FF2B5EF4-FFF2-40B4-BE49-F238E27FC236}">
                <a16:creationId xmlns:a16="http://schemas.microsoft.com/office/drawing/2014/main" id="{41C1F544-4F91-82A6-00C9-2CD07BD90F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45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334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31C04-0A53-3A47-8287-081AE26B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6096000" cy="152400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9177B3-5DDF-C49A-F04A-F97D821D76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3418B85-C84C-B824-D28F-BA79F5E04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E5F6774-8098-996B-DB40-EA611D348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2518C58-E2DB-02D3-8708-B87996A9E5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5" name="Picture 14" descr="The Open University Logo">
            <a:extLst>
              <a:ext uri="{FF2B5EF4-FFF2-40B4-BE49-F238E27FC236}">
                <a16:creationId xmlns:a16="http://schemas.microsoft.com/office/drawing/2014/main" id="{95ADE654-C78D-7069-71BF-CB8E04298D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75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40439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A2EAA2-94E2-6FA0-C059-2C890F8692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034E2F-27F1-1CF2-367B-4204B15ECE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76E79C-EF9C-9014-0C08-C31EE127DC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8D122DE-5974-E6F7-5A07-1674D74454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8208" y="2431330"/>
            <a:ext cx="10740438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pic>
        <p:nvPicPr>
          <p:cNvPr id="6" name="Picture 5" descr="The Open University Logo">
            <a:extLst>
              <a:ext uri="{FF2B5EF4-FFF2-40B4-BE49-F238E27FC236}">
                <a16:creationId xmlns:a16="http://schemas.microsoft.com/office/drawing/2014/main" id="{21830BFA-19EA-B404-F805-72BD114E6B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6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e Chart &amp; Copy - Whit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81C071C-5A64-4146-A308-DE2C7FB11B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60542D6-22F5-6141-8C6F-6937620487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9D407-A97D-E17E-DBFA-25ABF15C9A3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F331A0-8630-D550-918D-B67681D6E4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404664"/>
            <a:ext cx="4912997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E1D5FB1-6523-35BC-D888-0047E26278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BA357D1-B85B-5E43-48BE-75FF66F901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6A75198C-6ADB-FB44-7D03-6F5213AC31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62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8" y="0"/>
            <a:ext cx="6098726" cy="3810000"/>
          </a:xfrm>
          <a:custGeom>
            <a:avLst/>
            <a:gdLst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1626032 h 3810000"/>
              <a:gd name="connsiteX3" fmla="*/ 7810500 w 7810500"/>
              <a:gd name="connsiteY3" fmla="*/ 3625329 h 3810000"/>
              <a:gd name="connsiteX4" fmla="*/ 7625829 w 7810500"/>
              <a:gd name="connsiteY4" fmla="*/ 3810000 h 3810000"/>
              <a:gd name="connsiteX5" fmla="*/ 184671 w 7810500"/>
              <a:gd name="connsiteY5" fmla="*/ 3810000 h 3810000"/>
              <a:gd name="connsiteX6" fmla="*/ 0 w 7810500"/>
              <a:gd name="connsiteY6" fmla="*/ 3625329 h 3810000"/>
              <a:gd name="connsiteX7" fmla="*/ 0 w 7810500"/>
              <a:gd name="connsiteY7" fmla="*/ 1626032 h 3810000"/>
              <a:gd name="connsiteX8" fmla="*/ 1626032 w 7810500"/>
              <a:gd name="connsiteY8" fmla="*/ 0 h 3810000"/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3625329 h 3810000"/>
              <a:gd name="connsiteX3" fmla="*/ 7625829 w 7810500"/>
              <a:gd name="connsiteY3" fmla="*/ 3810000 h 3810000"/>
              <a:gd name="connsiteX4" fmla="*/ 184671 w 7810500"/>
              <a:gd name="connsiteY4" fmla="*/ 3810000 h 3810000"/>
              <a:gd name="connsiteX5" fmla="*/ 0 w 7810500"/>
              <a:gd name="connsiteY5" fmla="*/ 3625329 h 3810000"/>
              <a:gd name="connsiteX6" fmla="*/ 0 w 7810500"/>
              <a:gd name="connsiteY6" fmla="*/ 1626032 h 3810000"/>
              <a:gd name="connsiteX7" fmla="*/ 1626032 w 7810500"/>
              <a:gd name="connsiteY7" fmla="*/ 0 h 3810000"/>
              <a:gd name="connsiteX0" fmla="*/ 1626032 w 7963808"/>
              <a:gd name="connsiteY0" fmla="*/ 0 h 3810000"/>
              <a:gd name="connsiteX1" fmla="*/ 6184468 w 7963808"/>
              <a:gd name="connsiteY1" fmla="*/ 0 h 3810000"/>
              <a:gd name="connsiteX2" fmla="*/ 7625829 w 7963808"/>
              <a:gd name="connsiteY2" fmla="*/ 3810000 h 3810000"/>
              <a:gd name="connsiteX3" fmla="*/ 184671 w 7963808"/>
              <a:gd name="connsiteY3" fmla="*/ 3810000 h 3810000"/>
              <a:gd name="connsiteX4" fmla="*/ 0 w 7963808"/>
              <a:gd name="connsiteY4" fmla="*/ 3625329 h 3810000"/>
              <a:gd name="connsiteX5" fmla="*/ 0 w 7963808"/>
              <a:gd name="connsiteY5" fmla="*/ 1626032 h 3810000"/>
              <a:gd name="connsiteX6" fmla="*/ 1626032 w 7963808"/>
              <a:gd name="connsiteY6" fmla="*/ 0 h 3810000"/>
              <a:gd name="connsiteX0" fmla="*/ 1626032 w 6876799"/>
              <a:gd name="connsiteY0" fmla="*/ 0 h 3810000"/>
              <a:gd name="connsiteX1" fmla="*/ 6184468 w 6876799"/>
              <a:gd name="connsiteY1" fmla="*/ 0 h 3810000"/>
              <a:gd name="connsiteX2" fmla="*/ 6063729 w 6876799"/>
              <a:gd name="connsiteY2" fmla="*/ 3797300 h 3810000"/>
              <a:gd name="connsiteX3" fmla="*/ 184671 w 6876799"/>
              <a:gd name="connsiteY3" fmla="*/ 3810000 h 3810000"/>
              <a:gd name="connsiteX4" fmla="*/ 0 w 6876799"/>
              <a:gd name="connsiteY4" fmla="*/ 3625329 h 3810000"/>
              <a:gd name="connsiteX5" fmla="*/ 0 w 6876799"/>
              <a:gd name="connsiteY5" fmla="*/ 1626032 h 3810000"/>
              <a:gd name="connsiteX6" fmla="*/ 1626032 w 6876799"/>
              <a:gd name="connsiteY6" fmla="*/ 0 h 3810000"/>
              <a:gd name="connsiteX0" fmla="*/ 1626032 w 6601473"/>
              <a:gd name="connsiteY0" fmla="*/ 0 h 3810000"/>
              <a:gd name="connsiteX1" fmla="*/ 6184468 w 6601473"/>
              <a:gd name="connsiteY1" fmla="*/ 0 h 3810000"/>
              <a:gd name="connsiteX2" fmla="*/ 6063729 w 6601473"/>
              <a:gd name="connsiteY2" fmla="*/ 3797300 h 3810000"/>
              <a:gd name="connsiteX3" fmla="*/ 184671 w 6601473"/>
              <a:gd name="connsiteY3" fmla="*/ 3810000 h 3810000"/>
              <a:gd name="connsiteX4" fmla="*/ 0 w 6601473"/>
              <a:gd name="connsiteY4" fmla="*/ 3625329 h 3810000"/>
              <a:gd name="connsiteX5" fmla="*/ 0 w 6601473"/>
              <a:gd name="connsiteY5" fmla="*/ 1626032 h 3810000"/>
              <a:gd name="connsiteX6" fmla="*/ 1626032 w 6601473"/>
              <a:gd name="connsiteY6" fmla="*/ 0 h 3810000"/>
              <a:gd name="connsiteX0" fmla="*/ 1626032 w 6605873"/>
              <a:gd name="connsiteY0" fmla="*/ 0 h 3810000"/>
              <a:gd name="connsiteX1" fmla="*/ 6184468 w 6605873"/>
              <a:gd name="connsiteY1" fmla="*/ 0 h 3810000"/>
              <a:gd name="connsiteX2" fmla="*/ 6082779 w 6605873"/>
              <a:gd name="connsiteY2" fmla="*/ 3802063 h 3810000"/>
              <a:gd name="connsiteX3" fmla="*/ 184671 w 6605873"/>
              <a:gd name="connsiteY3" fmla="*/ 3810000 h 3810000"/>
              <a:gd name="connsiteX4" fmla="*/ 0 w 6605873"/>
              <a:gd name="connsiteY4" fmla="*/ 3625329 h 3810000"/>
              <a:gd name="connsiteX5" fmla="*/ 0 w 6605873"/>
              <a:gd name="connsiteY5" fmla="*/ 1626032 h 3810000"/>
              <a:gd name="connsiteX6" fmla="*/ 1626032 w 6605873"/>
              <a:gd name="connsiteY6" fmla="*/ 0 h 3810000"/>
              <a:gd name="connsiteX0" fmla="*/ 1626032 w 6524678"/>
              <a:gd name="connsiteY0" fmla="*/ 6350 h 3816350"/>
              <a:gd name="connsiteX1" fmla="*/ 6076518 w 6524678"/>
              <a:gd name="connsiteY1" fmla="*/ 0 h 3816350"/>
              <a:gd name="connsiteX2" fmla="*/ 6082779 w 6524678"/>
              <a:gd name="connsiteY2" fmla="*/ 3808413 h 3816350"/>
              <a:gd name="connsiteX3" fmla="*/ 184671 w 6524678"/>
              <a:gd name="connsiteY3" fmla="*/ 3816350 h 3816350"/>
              <a:gd name="connsiteX4" fmla="*/ 0 w 6524678"/>
              <a:gd name="connsiteY4" fmla="*/ 3631679 h 3816350"/>
              <a:gd name="connsiteX5" fmla="*/ 0 w 6524678"/>
              <a:gd name="connsiteY5" fmla="*/ 1632382 h 3816350"/>
              <a:gd name="connsiteX6" fmla="*/ 1626032 w 6524678"/>
              <a:gd name="connsiteY6" fmla="*/ 6350 h 3816350"/>
              <a:gd name="connsiteX0" fmla="*/ 1626032 w 6087407"/>
              <a:gd name="connsiteY0" fmla="*/ 6350 h 3816350"/>
              <a:gd name="connsiteX1" fmla="*/ 6076518 w 6087407"/>
              <a:gd name="connsiteY1" fmla="*/ 0 h 3816350"/>
              <a:gd name="connsiteX2" fmla="*/ 6082779 w 6087407"/>
              <a:gd name="connsiteY2" fmla="*/ 3808413 h 3816350"/>
              <a:gd name="connsiteX3" fmla="*/ 184671 w 6087407"/>
              <a:gd name="connsiteY3" fmla="*/ 3816350 h 3816350"/>
              <a:gd name="connsiteX4" fmla="*/ 0 w 6087407"/>
              <a:gd name="connsiteY4" fmla="*/ 3631679 h 3816350"/>
              <a:gd name="connsiteX5" fmla="*/ 0 w 6087407"/>
              <a:gd name="connsiteY5" fmla="*/ 1632382 h 3816350"/>
              <a:gd name="connsiteX6" fmla="*/ 1626032 w 6087407"/>
              <a:gd name="connsiteY6" fmla="*/ 6350 h 3816350"/>
              <a:gd name="connsiteX0" fmla="*/ 1626032 w 6100891"/>
              <a:gd name="connsiteY0" fmla="*/ 0 h 3810000"/>
              <a:gd name="connsiteX1" fmla="*/ 6097949 w 6100891"/>
              <a:gd name="connsiteY1" fmla="*/ 794 h 3810000"/>
              <a:gd name="connsiteX2" fmla="*/ 6082779 w 6100891"/>
              <a:gd name="connsiteY2" fmla="*/ 3802063 h 3810000"/>
              <a:gd name="connsiteX3" fmla="*/ 184671 w 6100891"/>
              <a:gd name="connsiteY3" fmla="*/ 3810000 h 3810000"/>
              <a:gd name="connsiteX4" fmla="*/ 0 w 6100891"/>
              <a:gd name="connsiteY4" fmla="*/ 3625329 h 3810000"/>
              <a:gd name="connsiteX5" fmla="*/ 0 w 6100891"/>
              <a:gd name="connsiteY5" fmla="*/ 1626032 h 3810000"/>
              <a:gd name="connsiteX6" fmla="*/ 1626032 w 6100891"/>
              <a:gd name="connsiteY6" fmla="*/ 0 h 3810000"/>
              <a:gd name="connsiteX0" fmla="*/ 1626032 w 6098322"/>
              <a:gd name="connsiteY0" fmla="*/ 0 h 3810000"/>
              <a:gd name="connsiteX1" fmla="*/ 6097949 w 6098322"/>
              <a:gd name="connsiteY1" fmla="*/ 794 h 3810000"/>
              <a:gd name="connsiteX2" fmla="*/ 6082779 w 6098322"/>
              <a:gd name="connsiteY2" fmla="*/ 3802063 h 3810000"/>
              <a:gd name="connsiteX3" fmla="*/ 184671 w 6098322"/>
              <a:gd name="connsiteY3" fmla="*/ 3810000 h 3810000"/>
              <a:gd name="connsiteX4" fmla="*/ 0 w 6098322"/>
              <a:gd name="connsiteY4" fmla="*/ 3625329 h 3810000"/>
              <a:gd name="connsiteX5" fmla="*/ 0 w 6098322"/>
              <a:gd name="connsiteY5" fmla="*/ 1626032 h 3810000"/>
              <a:gd name="connsiteX6" fmla="*/ 1626032 w 6098322"/>
              <a:gd name="connsiteY6" fmla="*/ 0 h 3810000"/>
              <a:gd name="connsiteX0" fmla="*/ 1626032 w 6102062"/>
              <a:gd name="connsiteY0" fmla="*/ 0 h 3810000"/>
              <a:gd name="connsiteX1" fmla="*/ 6097949 w 6102062"/>
              <a:gd name="connsiteY1" fmla="*/ 794 h 3810000"/>
              <a:gd name="connsiteX2" fmla="*/ 6097066 w 6102062"/>
              <a:gd name="connsiteY2" fmla="*/ 3806825 h 3810000"/>
              <a:gd name="connsiteX3" fmla="*/ 184671 w 6102062"/>
              <a:gd name="connsiteY3" fmla="*/ 3810000 h 3810000"/>
              <a:gd name="connsiteX4" fmla="*/ 0 w 6102062"/>
              <a:gd name="connsiteY4" fmla="*/ 3625329 h 3810000"/>
              <a:gd name="connsiteX5" fmla="*/ 0 w 6102062"/>
              <a:gd name="connsiteY5" fmla="*/ 1626032 h 3810000"/>
              <a:gd name="connsiteX6" fmla="*/ 1626032 w 6102062"/>
              <a:gd name="connsiteY6" fmla="*/ 0 h 3810000"/>
              <a:gd name="connsiteX0" fmla="*/ 1626032 w 6098726"/>
              <a:gd name="connsiteY0" fmla="*/ 0 h 3810000"/>
              <a:gd name="connsiteX1" fmla="*/ 6097949 w 6098726"/>
              <a:gd name="connsiteY1" fmla="*/ 794 h 3810000"/>
              <a:gd name="connsiteX2" fmla="*/ 6097066 w 6098726"/>
              <a:gd name="connsiteY2" fmla="*/ 3806825 h 3810000"/>
              <a:gd name="connsiteX3" fmla="*/ 184671 w 6098726"/>
              <a:gd name="connsiteY3" fmla="*/ 3810000 h 3810000"/>
              <a:gd name="connsiteX4" fmla="*/ 0 w 6098726"/>
              <a:gd name="connsiteY4" fmla="*/ 3625329 h 3810000"/>
              <a:gd name="connsiteX5" fmla="*/ 0 w 6098726"/>
              <a:gd name="connsiteY5" fmla="*/ 1626032 h 3810000"/>
              <a:gd name="connsiteX6" fmla="*/ 1626032 w 6098726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726" h="3810000">
                <a:moveTo>
                  <a:pt x="1626032" y="0"/>
                </a:moveTo>
                <a:lnTo>
                  <a:pt x="6097949" y="794"/>
                </a:lnTo>
                <a:cubicBezTo>
                  <a:pt x="6100171" y="1699419"/>
                  <a:pt x="6096907" y="2640806"/>
                  <a:pt x="6097066" y="3806825"/>
                </a:cubicBezTo>
                <a:lnTo>
                  <a:pt x="184671" y="3810000"/>
                </a:lnTo>
                <a:cubicBezTo>
                  <a:pt x="82680" y="3810000"/>
                  <a:pt x="0" y="3727320"/>
                  <a:pt x="0" y="3625329"/>
                </a:cubicBezTo>
                <a:lnTo>
                  <a:pt x="0" y="1626032"/>
                </a:lnTo>
                <a:cubicBezTo>
                  <a:pt x="0" y="727999"/>
                  <a:pt x="727999" y="0"/>
                  <a:pt x="1626032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28ED38-053B-074D-A6A5-1C9374EA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6096000" cy="304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F86F0A-6A1A-3248-8370-3930F88101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1B5291B-A0B5-0A34-5C7E-79E2E3F68A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D5457D4-902F-B0A0-0CA3-AB0C3D54F7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4F31047-4864-D68A-2944-4FD900DC0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4D3CA51-9B82-D8B8-96F1-42FE5F9B17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4" name="Picture 13" descr="The Open University Logo">
            <a:extLst>
              <a:ext uri="{FF2B5EF4-FFF2-40B4-BE49-F238E27FC236}">
                <a16:creationId xmlns:a16="http://schemas.microsoft.com/office/drawing/2014/main" id="{41C1F544-4F91-82A6-00C9-2CD07BD90F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727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334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31C04-0A53-3A47-8287-081AE26B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6096000" cy="152400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9177B3-5DDF-C49A-F04A-F97D821D76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3418B85-C84C-B824-D28F-BA79F5E04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E5F6774-8098-996B-DB40-EA611D348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2518C58-E2DB-02D3-8708-B87996A9E5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5" name="Picture 14" descr="The Open University Logo">
            <a:extLst>
              <a:ext uri="{FF2B5EF4-FFF2-40B4-BE49-F238E27FC236}">
                <a16:creationId xmlns:a16="http://schemas.microsoft.com/office/drawing/2014/main" id="{95ADE654-C78D-7069-71BF-CB8E04298D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1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40439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A2EAA2-94E2-6FA0-C059-2C890F8692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034E2F-27F1-1CF2-367B-4204B15ECE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76E79C-EF9C-9014-0C08-C31EE127DC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8D122DE-5974-E6F7-5A07-1674D74454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8208" y="2431330"/>
            <a:ext cx="10740438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pic>
        <p:nvPicPr>
          <p:cNvPr id="6" name="Picture 5" descr="The Open University Logo">
            <a:extLst>
              <a:ext uri="{FF2B5EF4-FFF2-40B4-BE49-F238E27FC236}">
                <a16:creationId xmlns:a16="http://schemas.microsoft.com/office/drawing/2014/main" id="{21830BFA-19EA-B404-F805-72BD114E6B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2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- Blue"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72494EA-133C-010F-7F32-98A8422E06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76032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A176635-0D9A-318C-7E7A-70539D9E69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2084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9363"/>
            <a:ext cx="3691545" cy="31731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name: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15" y="404664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72EBB80-A06E-419B-5D88-C52E35F0845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90591" y="1759363"/>
            <a:ext cx="572718" cy="31731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1" i="0">
                <a:ln>
                  <a:noFill/>
                </a:ln>
                <a:solidFill>
                  <a:srgbClr val="1C46C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EBE89543-A931-7E7D-70F4-0895930BED8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1759363"/>
            <a:ext cx="3691545" cy="31731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name: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202B306-D134-FDA1-EFFA-1473A26ED44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885486" y="1759363"/>
            <a:ext cx="572718" cy="31731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1" i="0">
                <a:ln>
                  <a:noFill/>
                </a:ln>
                <a:solidFill>
                  <a:srgbClr val="1C46C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09</a:t>
            </a:r>
          </a:p>
        </p:txBody>
      </p:sp>
      <p:pic>
        <p:nvPicPr>
          <p:cNvPr id="7" name="Picture 6" descr="The Open University Logo">
            <a:extLst>
              <a:ext uri="{FF2B5EF4-FFF2-40B4-BE49-F238E27FC236}">
                <a16:creationId xmlns:a16="http://schemas.microsoft.com/office/drawing/2014/main" id="{E4D12D21-2F9E-2846-20E0-F0307CE0821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36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ED42EAE-A272-8E42-8B7F-417A3B4E7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C18FF0-D05E-863E-8223-ABAFDFA6D7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74418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A3160A-FC53-80DA-EFCD-287B9BC384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9754968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425912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4128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BD7FBF3-7226-2149-BBD3-098185173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0" y="0"/>
            <a:ext cx="12197909" cy="1551256"/>
          </a:xfrm>
          <a:prstGeom prst="rect">
            <a:avLst/>
          </a:prstGeom>
        </p:spPr>
      </p:pic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AAB76E-1BCE-CA53-ACE8-77F42754E1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15" y="326028"/>
            <a:ext cx="10766703" cy="497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C210018-BF10-8707-6A21-CCCE83C373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422324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8" y="0"/>
            <a:ext cx="6098726" cy="3810000"/>
          </a:xfrm>
          <a:custGeom>
            <a:avLst/>
            <a:gdLst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1626032 h 3810000"/>
              <a:gd name="connsiteX3" fmla="*/ 7810500 w 7810500"/>
              <a:gd name="connsiteY3" fmla="*/ 3625329 h 3810000"/>
              <a:gd name="connsiteX4" fmla="*/ 7625829 w 7810500"/>
              <a:gd name="connsiteY4" fmla="*/ 3810000 h 3810000"/>
              <a:gd name="connsiteX5" fmla="*/ 184671 w 7810500"/>
              <a:gd name="connsiteY5" fmla="*/ 3810000 h 3810000"/>
              <a:gd name="connsiteX6" fmla="*/ 0 w 7810500"/>
              <a:gd name="connsiteY6" fmla="*/ 3625329 h 3810000"/>
              <a:gd name="connsiteX7" fmla="*/ 0 w 7810500"/>
              <a:gd name="connsiteY7" fmla="*/ 1626032 h 3810000"/>
              <a:gd name="connsiteX8" fmla="*/ 1626032 w 7810500"/>
              <a:gd name="connsiteY8" fmla="*/ 0 h 3810000"/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3625329 h 3810000"/>
              <a:gd name="connsiteX3" fmla="*/ 7625829 w 7810500"/>
              <a:gd name="connsiteY3" fmla="*/ 3810000 h 3810000"/>
              <a:gd name="connsiteX4" fmla="*/ 184671 w 7810500"/>
              <a:gd name="connsiteY4" fmla="*/ 3810000 h 3810000"/>
              <a:gd name="connsiteX5" fmla="*/ 0 w 7810500"/>
              <a:gd name="connsiteY5" fmla="*/ 3625329 h 3810000"/>
              <a:gd name="connsiteX6" fmla="*/ 0 w 7810500"/>
              <a:gd name="connsiteY6" fmla="*/ 1626032 h 3810000"/>
              <a:gd name="connsiteX7" fmla="*/ 1626032 w 7810500"/>
              <a:gd name="connsiteY7" fmla="*/ 0 h 3810000"/>
              <a:gd name="connsiteX0" fmla="*/ 1626032 w 7963808"/>
              <a:gd name="connsiteY0" fmla="*/ 0 h 3810000"/>
              <a:gd name="connsiteX1" fmla="*/ 6184468 w 7963808"/>
              <a:gd name="connsiteY1" fmla="*/ 0 h 3810000"/>
              <a:gd name="connsiteX2" fmla="*/ 7625829 w 7963808"/>
              <a:gd name="connsiteY2" fmla="*/ 3810000 h 3810000"/>
              <a:gd name="connsiteX3" fmla="*/ 184671 w 7963808"/>
              <a:gd name="connsiteY3" fmla="*/ 3810000 h 3810000"/>
              <a:gd name="connsiteX4" fmla="*/ 0 w 7963808"/>
              <a:gd name="connsiteY4" fmla="*/ 3625329 h 3810000"/>
              <a:gd name="connsiteX5" fmla="*/ 0 w 7963808"/>
              <a:gd name="connsiteY5" fmla="*/ 1626032 h 3810000"/>
              <a:gd name="connsiteX6" fmla="*/ 1626032 w 7963808"/>
              <a:gd name="connsiteY6" fmla="*/ 0 h 3810000"/>
              <a:gd name="connsiteX0" fmla="*/ 1626032 w 6876799"/>
              <a:gd name="connsiteY0" fmla="*/ 0 h 3810000"/>
              <a:gd name="connsiteX1" fmla="*/ 6184468 w 6876799"/>
              <a:gd name="connsiteY1" fmla="*/ 0 h 3810000"/>
              <a:gd name="connsiteX2" fmla="*/ 6063729 w 6876799"/>
              <a:gd name="connsiteY2" fmla="*/ 3797300 h 3810000"/>
              <a:gd name="connsiteX3" fmla="*/ 184671 w 6876799"/>
              <a:gd name="connsiteY3" fmla="*/ 3810000 h 3810000"/>
              <a:gd name="connsiteX4" fmla="*/ 0 w 6876799"/>
              <a:gd name="connsiteY4" fmla="*/ 3625329 h 3810000"/>
              <a:gd name="connsiteX5" fmla="*/ 0 w 6876799"/>
              <a:gd name="connsiteY5" fmla="*/ 1626032 h 3810000"/>
              <a:gd name="connsiteX6" fmla="*/ 1626032 w 6876799"/>
              <a:gd name="connsiteY6" fmla="*/ 0 h 3810000"/>
              <a:gd name="connsiteX0" fmla="*/ 1626032 w 6601473"/>
              <a:gd name="connsiteY0" fmla="*/ 0 h 3810000"/>
              <a:gd name="connsiteX1" fmla="*/ 6184468 w 6601473"/>
              <a:gd name="connsiteY1" fmla="*/ 0 h 3810000"/>
              <a:gd name="connsiteX2" fmla="*/ 6063729 w 6601473"/>
              <a:gd name="connsiteY2" fmla="*/ 3797300 h 3810000"/>
              <a:gd name="connsiteX3" fmla="*/ 184671 w 6601473"/>
              <a:gd name="connsiteY3" fmla="*/ 3810000 h 3810000"/>
              <a:gd name="connsiteX4" fmla="*/ 0 w 6601473"/>
              <a:gd name="connsiteY4" fmla="*/ 3625329 h 3810000"/>
              <a:gd name="connsiteX5" fmla="*/ 0 w 6601473"/>
              <a:gd name="connsiteY5" fmla="*/ 1626032 h 3810000"/>
              <a:gd name="connsiteX6" fmla="*/ 1626032 w 6601473"/>
              <a:gd name="connsiteY6" fmla="*/ 0 h 3810000"/>
              <a:gd name="connsiteX0" fmla="*/ 1626032 w 6605873"/>
              <a:gd name="connsiteY0" fmla="*/ 0 h 3810000"/>
              <a:gd name="connsiteX1" fmla="*/ 6184468 w 6605873"/>
              <a:gd name="connsiteY1" fmla="*/ 0 h 3810000"/>
              <a:gd name="connsiteX2" fmla="*/ 6082779 w 6605873"/>
              <a:gd name="connsiteY2" fmla="*/ 3802063 h 3810000"/>
              <a:gd name="connsiteX3" fmla="*/ 184671 w 6605873"/>
              <a:gd name="connsiteY3" fmla="*/ 3810000 h 3810000"/>
              <a:gd name="connsiteX4" fmla="*/ 0 w 6605873"/>
              <a:gd name="connsiteY4" fmla="*/ 3625329 h 3810000"/>
              <a:gd name="connsiteX5" fmla="*/ 0 w 6605873"/>
              <a:gd name="connsiteY5" fmla="*/ 1626032 h 3810000"/>
              <a:gd name="connsiteX6" fmla="*/ 1626032 w 6605873"/>
              <a:gd name="connsiteY6" fmla="*/ 0 h 3810000"/>
              <a:gd name="connsiteX0" fmla="*/ 1626032 w 6524678"/>
              <a:gd name="connsiteY0" fmla="*/ 6350 h 3816350"/>
              <a:gd name="connsiteX1" fmla="*/ 6076518 w 6524678"/>
              <a:gd name="connsiteY1" fmla="*/ 0 h 3816350"/>
              <a:gd name="connsiteX2" fmla="*/ 6082779 w 6524678"/>
              <a:gd name="connsiteY2" fmla="*/ 3808413 h 3816350"/>
              <a:gd name="connsiteX3" fmla="*/ 184671 w 6524678"/>
              <a:gd name="connsiteY3" fmla="*/ 3816350 h 3816350"/>
              <a:gd name="connsiteX4" fmla="*/ 0 w 6524678"/>
              <a:gd name="connsiteY4" fmla="*/ 3631679 h 3816350"/>
              <a:gd name="connsiteX5" fmla="*/ 0 w 6524678"/>
              <a:gd name="connsiteY5" fmla="*/ 1632382 h 3816350"/>
              <a:gd name="connsiteX6" fmla="*/ 1626032 w 6524678"/>
              <a:gd name="connsiteY6" fmla="*/ 6350 h 3816350"/>
              <a:gd name="connsiteX0" fmla="*/ 1626032 w 6087407"/>
              <a:gd name="connsiteY0" fmla="*/ 6350 h 3816350"/>
              <a:gd name="connsiteX1" fmla="*/ 6076518 w 6087407"/>
              <a:gd name="connsiteY1" fmla="*/ 0 h 3816350"/>
              <a:gd name="connsiteX2" fmla="*/ 6082779 w 6087407"/>
              <a:gd name="connsiteY2" fmla="*/ 3808413 h 3816350"/>
              <a:gd name="connsiteX3" fmla="*/ 184671 w 6087407"/>
              <a:gd name="connsiteY3" fmla="*/ 3816350 h 3816350"/>
              <a:gd name="connsiteX4" fmla="*/ 0 w 6087407"/>
              <a:gd name="connsiteY4" fmla="*/ 3631679 h 3816350"/>
              <a:gd name="connsiteX5" fmla="*/ 0 w 6087407"/>
              <a:gd name="connsiteY5" fmla="*/ 1632382 h 3816350"/>
              <a:gd name="connsiteX6" fmla="*/ 1626032 w 6087407"/>
              <a:gd name="connsiteY6" fmla="*/ 6350 h 3816350"/>
              <a:gd name="connsiteX0" fmla="*/ 1626032 w 6100891"/>
              <a:gd name="connsiteY0" fmla="*/ 0 h 3810000"/>
              <a:gd name="connsiteX1" fmla="*/ 6097949 w 6100891"/>
              <a:gd name="connsiteY1" fmla="*/ 794 h 3810000"/>
              <a:gd name="connsiteX2" fmla="*/ 6082779 w 6100891"/>
              <a:gd name="connsiteY2" fmla="*/ 3802063 h 3810000"/>
              <a:gd name="connsiteX3" fmla="*/ 184671 w 6100891"/>
              <a:gd name="connsiteY3" fmla="*/ 3810000 h 3810000"/>
              <a:gd name="connsiteX4" fmla="*/ 0 w 6100891"/>
              <a:gd name="connsiteY4" fmla="*/ 3625329 h 3810000"/>
              <a:gd name="connsiteX5" fmla="*/ 0 w 6100891"/>
              <a:gd name="connsiteY5" fmla="*/ 1626032 h 3810000"/>
              <a:gd name="connsiteX6" fmla="*/ 1626032 w 6100891"/>
              <a:gd name="connsiteY6" fmla="*/ 0 h 3810000"/>
              <a:gd name="connsiteX0" fmla="*/ 1626032 w 6098322"/>
              <a:gd name="connsiteY0" fmla="*/ 0 h 3810000"/>
              <a:gd name="connsiteX1" fmla="*/ 6097949 w 6098322"/>
              <a:gd name="connsiteY1" fmla="*/ 794 h 3810000"/>
              <a:gd name="connsiteX2" fmla="*/ 6082779 w 6098322"/>
              <a:gd name="connsiteY2" fmla="*/ 3802063 h 3810000"/>
              <a:gd name="connsiteX3" fmla="*/ 184671 w 6098322"/>
              <a:gd name="connsiteY3" fmla="*/ 3810000 h 3810000"/>
              <a:gd name="connsiteX4" fmla="*/ 0 w 6098322"/>
              <a:gd name="connsiteY4" fmla="*/ 3625329 h 3810000"/>
              <a:gd name="connsiteX5" fmla="*/ 0 w 6098322"/>
              <a:gd name="connsiteY5" fmla="*/ 1626032 h 3810000"/>
              <a:gd name="connsiteX6" fmla="*/ 1626032 w 6098322"/>
              <a:gd name="connsiteY6" fmla="*/ 0 h 3810000"/>
              <a:gd name="connsiteX0" fmla="*/ 1626032 w 6102062"/>
              <a:gd name="connsiteY0" fmla="*/ 0 h 3810000"/>
              <a:gd name="connsiteX1" fmla="*/ 6097949 w 6102062"/>
              <a:gd name="connsiteY1" fmla="*/ 794 h 3810000"/>
              <a:gd name="connsiteX2" fmla="*/ 6097066 w 6102062"/>
              <a:gd name="connsiteY2" fmla="*/ 3806825 h 3810000"/>
              <a:gd name="connsiteX3" fmla="*/ 184671 w 6102062"/>
              <a:gd name="connsiteY3" fmla="*/ 3810000 h 3810000"/>
              <a:gd name="connsiteX4" fmla="*/ 0 w 6102062"/>
              <a:gd name="connsiteY4" fmla="*/ 3625329 h 3810000"/>
              <a:gd name="connsiteX5" fmla="*/ 0 w 6102062"/>
              <a:gd name="connsiteY5" fmla="*/ 1626032 h 3810000"/>
              <a:gd name="connsiteX6" fmla="*/ 1626032 w 6102062"/>
              <a:gd name="connsiteY6" fmla="*/ 0 h 3810000"/>
              <a:gd name="connsiteX0" fmla="*/ 1626032 w 6098726"/>
              <a:gd name="connsiteY0" fmla="*/ 0 h 3810000"/>
              <a:gd name="connsiteX1" fmla="*/ 6097949 w 6098726"/>
              <a:gd name="connsiteY1" fmla="*/ 794 h 3810000"/>
              <a:gd name="connsiteX2" fmla="*/ 6097066 w 6098726"/>
              <a:gd name="connsiteY2" fmla="*/ 3806825 h 3810000"/>
              <a:gd name="connsiteX3" fmla="*/ 184671 w 6098726"/>
              <a:gd name="connsiteY3" fmla="*/ 3810000 h 3810000"/>
              <a:gd name="connsiteX4" fmla="*/ 0 w 6098726"/>
              <a:gd name="connsiteY4" fmla="*/ 3625329 h 3810000"/>
              <a:gd name="connsiteX5" fmla="*/ 0 w 6098726"/>
              <a:gd name="connsiteY5" fmla="*/ 1626032 h 3810000"/>
              <a:gd name="connsiteX6" fmla="*/ 1626032 w 6098726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726" h="3810000">
                <a:moveTo>
                  <a:pt x="1626032" y="0"/>
                </a:moveTo>
                <a:lnTo>
                  <a:pt x="6097949" y="794"/>
                </a:lnTo>
                <a:cubicBezTo>
                  <a:pt x="6100171" y="1699419"/>
                  <a:pt x="6096907" y="2640806"/>
                  <a:pt x="6097066" y="3806825"/>
                </a:cubicBezTo>
                <a:lnTo>
                  <a:pt x="184671" y="3810000"/>
                </a:lnTo>
                <a:cubicBezTo>
                  <a:pt x="82680" y="3810000"/>
                  <a:pt x="0" y="3727320"/>
                  <a:pt x="0" y="3625329"/>
                </a:cubicBezTo>
                <a:lnTo>
                  <a:pt x="0" y="1626032"/>
                </a:lnTo>
                <a:cubicBezTo>
                  <a:pt x="0" y="727999"/>
                  <a:pt x="727999" y="0"/>
                  <a:pt x="1626032" y="0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28ED38-053B-074D-A6A5-1C9374EA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6096000" cy="304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F86F0A-6A1A-3248-8370-3930F88101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1B5291B-A0B5-0A34-5C7E-79E2E3F68A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D5457D4-902F-B0A0-0CA3-AB0C3D54F7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4F31047-4864-D68A-2944-4FD900DC0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4D3CA51-9B82-D8B8-96F1-42FE5F9B17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4" name="Picture 13" descr="The Open University Logo">
            <a:extLst>
              <a:ext uri="{FF2B5EF4-FFF2-40B4-BE49-F238E27FC236}">
                <a16:creationId xmlns:a16="http://schemas.microsoft.com/office/drawing/2014/main" id="{41C1F544-4F91-82A6-00C9-2CD07BD90F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638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334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31C04-0A53-3A47-8287-081AE26B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6096000" cy="152400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557585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9177B3-5DDF-C49A-F04A-F97D821D76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3418B85-C84C-B824-D28F-BA79F5E04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E5F6774-8098-996B-DB40-EA611D348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2518C58-E2DB-02D3-8708-B87996A9E5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5" name="Picture 14" descr="The Open University Logo">
            <a:extLst>
              <a:ext uri="{FF2B5EF4-FFF2-40B4-BE49-F238E27FC236}">
                <a16:creationId xmlns:a16="http://schemas.microsoft.com/office/drawing/2014/main" id="{95ADE654-C78D-7069-71BF-CB8E04298D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57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28EB488-1C80-0E67-1A53-022688EC46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40439" cy="1800200"/>
          </a:xfr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Front Cover Title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A2EAA2-94E2-6FA0-C059-2C890F8692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Presenters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034E2F-27F1-1CF2-367B-4204B15ECE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76E79C-EF9C-9014-0C08-C31EE127DC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8D122DE-5974-E6F7-5A07-1674D74454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8208" y="2431330"/>
            <a:ext cx="10740438" cy="130540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pic>
        <p:nvPicPr>
          <p:cNvPr id="6" name="Picture 5" descr="The Open University Logo">
            <a:extLst>
              <a:ext uri="{FF2B5EF4-FFF2-40B4-BE49-F238E27FC236}">
                <a16:creationId xmlns:a16="http://schemas.microsoft.com/office/drawing/2014/main" id="{21830BFA-19EA-B404-F805-72BD114E6B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ED42EAE-A272-8E42-8B7F-417A3B4E7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C18FF0-D05E-863E-8223-ABAFDFA6D7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10774418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A3160A-FC53-80DA-EFCD-287B9BC384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9754968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208967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15272609" cy="509777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1C3DB8-28FE-CD4A-AC01-87EE1020C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97770"/>
            <a:ext cx="10492353" cy="176023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3F6853B-E929-F241-91D8-856D67E458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E390F52-05CD-A068-38A6-49F5DCC4B2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328592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7792215-3EBF-8AFE-D64C-230EB77D34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4824413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4032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09777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4E638D-6AD4-9B4C-B7A9-1F0500BFE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097770"/>
            <a:ext cx="4417181" cy="176023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58BB04F-25F0-024C-BD47-209C74A317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36C6B16-6B0D-9EC9-CB32-E93F0F2560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328592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99C368-7E26-527C-B143-BDB1D5B48D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4824413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18873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4380854" cy="6858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B06383-A6CB-5648-834D-B48F23705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761708" y="1715146"/>
            <a:ext cx="5145438" cy="1715146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3B3489-D726-D446-9A29-05672FA50E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92353" y="5596325"/>
            <a:ext cx="1699647" cy="7637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A7E64E4-287C-1FCE-9776-59EE01B204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207" y="559121"/>
            <a:ext cx="5328592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50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2966699-83CA-1202-E4B3-09DCD56EA7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7" y="2431329"/>
            <a:ext cx="4824413" cy="24394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1462953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B4780-4959-E441-87C3-B265F63A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B00EC-F294-CD4B-BCBA-AF4A8BC26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ED8D8-BEBD-1B42-B387-F27F84E37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0AAA8F9F-42A8-344E-BFDB-6B187AAC9728}" type="datetimeFigureOut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480C4-4982-D141-B7F4-847D6255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1986B-A33C-FB46-96C5-A7D0198BB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60BAE0D0-DB37-5740-9BD9-F5C7BF39F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5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30" r:id="rId2"/>
    <p:sldLayoutId id="21474839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3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92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39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92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2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919" r:id="rId2"/>
    <p:sldLayoutId id="2147483828" r:id="rId3"/>
    <p:sldLayoutId id="2147483829" r:id="rId4"/>
    <p:sldLayoutId id="2147483830" r:id="rId5"/>
    <p:sldLayoutId id="2147483831" r:id="rId6"/>
    <p:sldLayoutId id="2147483835" r:id="rId7"/>
    <p:sldLayoutId id="2147483836" r:id="rId8"/>
    <p:sldLayoutId id="2147483839" r:id="rId9"/>
    <p:sldLayoutId id="2147483935" r:id="rId10"/>
    <p:sldLayoutId id="2147483842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14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1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  <p:sldLayoutId id="2147483954" r:id="rId18"/>
    <p:sldLayoutId id="214748395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B4780-4959-E441-87C3-B265F63A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B00EC-F294-CD4B-BCBA-AF4A8BC26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ED8D8-BEBD-1B42-B387-F27F84E37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0AAA8F9F-42A8-344E-BFDB-6B187AAC9728}" type="datetimeFigureOut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480C4-4982-D141-B7F4-847D6255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1986B-A33C-FB46-96C5-A7D0198BB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60BAE0D0-DB37-5740-9BD9-F5C7BF39F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63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79" r:id="rId3"/>
    <p:sldLayoutId id="214748396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B4780-4959-E441-87C3-B265F63A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B00EC-F294-CD4B-BCBA-AF4A8BC26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ED8D8-BEBD-1B42-B387-F27F84E37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0AAA8F9F-42A8-344E-BFDB-6B187AAC9728}" type="datetimeFigureOut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480C4-4982-D141-B7F4-847D6255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1986B-A33C-FB46-96C5-A7D0198BB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60BAE0D0-DB37-5740-9BD9-F5C7BF39F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49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9" r:id="rId4"/>
    <p:sldLayoutId id="2147483970" r:id="rId5"/>
    <p:sldLayoutId id="2147483971" r:id="rId6"/>
    <p:sldLayoutId id="214748397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B4780-4959-E441-87C3-B265F63A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B00EC-F294-CD4B-BCBA-AF4A8BC26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ED8D8-BEBD-1B42-B387-F27F84E37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0AAA8F9F-42A8-344E-BFDB-6B187AAC9728}" type="datetimeFigureOut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480C4-4982-D141-B7F4-847D6255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1986B-A33C-FB46-96C5-A7D0198BB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0"/>
              </a:defRPr>
            </a:lvl1pPr>
          </a:lstStyle>
          <a:p>
            <a:fld id="{60BAE0D0-DB37-5740-9BD9-F5C7BF39F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7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CD67DD9-3DAA-313B-8305-6C266ED950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988" y="558800"/>
            <a:ext cx="5557837" cy="10048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3600" b="1" dirty="0">
                <a:solidFill>
                  <a:schemeClr val="bg1"/>
                </a:solidFill>
                <a:latin typeface="Poppins SemiBold"/>
                <a:ea typeface="+mn-ea"/>
                <a:cs typeface="Poppins SemiBold"/>
              </a:rPr>
              <a:t>Implementing the EHRC Advice Note</a:t>
            </a:r>
            <a:br>
              <a:rPr lang="en-GB" sz="3600" b="1" dirty="0">
                <a:solidFill>
                  <a:schemeClr val="bg1"/>
                </a:solidFill>
                <a:latin typeface="Poppins SemiBold"/>
                <a:ea typeface="+mn-ea"/>
                <a:cs typeface="Poppins SemiBold"/>
              </a:rPr>
            </a:br>
            <a:r>
              <a:rPr lang="en-GB" sz="3600" b="1" dirty="0">
                <a:solidFill>
                  <a:schemeClr val="bg1"/>
                </a:solidFill>
                <a:latin typeface="Poppins SemiBold"/>
                <a:ea typeface="+mn-ea"/>
                <a:cs typeface="Poppins SemiBold"/>
              </a:rPr>
              <a:t>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81A18EA-A9B5-381F-97C4-750E953780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Poppins"/>
                <a:cs typeface="Poppins"/>
              </a:rPr>
              <a:t>Disability Support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582E8A-5AC5-EBB0-D16B-4437F42A33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Poppins"/>
                <a:cs typeface="Poppins"/>
              </a:rPr>
              <a:t>January 2025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B6861F9-F7A9-548C-5DD3-51D74C990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4977" r="4977"/>
          <a:stretch/>
        </p:blipFill>
        <p:spPr>
          <a:xfrm>
            <a:off x="6095998" y="0"/>
            <a:ext cx="6098726" cy="3810000"/>
          </a:xfr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771289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CA421D-F307-CEE5-3F22-8090F9AE04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Supporting our students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E71122-20BE-2666-F48C-34D65AD81A73}"/>
              </a:ext>
            </a:extLst>
          </p:cNvPr>
          <p:cNvSpPr txBox="1"/>
          <p:nvPr/>
        </p:nvSpPr>
        <p:spPr>
          <a:xfrm>
            <a:off x="413915" y="1148094"/>
            <a:ext cx="5540318" cy="503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Our goal is to provide a holistic service to the </a:t>
            </a:r>
            <a:r>
              <a:rPr lang="en-GB" b="1" dirty="0"/>
              <a:t>c38,000 students </a:t>
            </a:r>
            <a:r>
              <a:rPr lang="en-GB" dirty="0"/>
              <a:t>who have shared with us that they have a disability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compliance landscape, both legal and quality assurance, is complex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Underpinning this is our desire to:</a:t>
            </a:r>
          </a:p>
          <a:p>
            <a:endParaRPr lang="en-GB" dirty="0"/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Serve our students with </a:t>
            </a:r>
            <a:r>
              <a:rPr lang="en-GB" b="1" dirty="0"/>
              <a:t>empathy</a:t>
            </a:r>
            <a:r>
              <a:rPr lang="en-GB" dirty="0"/>
              <a:t> and </a:t>
            </a:r>
            <a:r>
              <a:rPr lang="en-GB" b="1" dirty="0"/>
              <a:t>expertise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Improve </a:t>
            </a:r>
            <a:r>
              <a:rPr lang="en-GB" b="1" dirty="0"/>
              <a:t>student success </a:t>
            </a:r>
            <a:r>
              <a:rPr lang="en-GB" dirty="0"/>
              <a:t>and </a:t>
            </a:r>
            <a:r>
              <a:rPr lang="en-GB" b="1" dirty="0"/>
              <a:t>student experience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Ensure support is </a:t>
            </a:r>
            <a:r>
              <a:rPr lang="en-GB" b="1" dirty="0"/>
              <a:t>effective</a:t>
            </a:r>
            <a:r>
              <a:rPr lang="en-GB" dirty="0"/>
              <a:t> and </a:t>
            </a:r>
            <a:r>
              <a:rPr lang="en-GB" b="1" dirty="0"/>
              <a:t>efficient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Operate in an </a:t>
            </a:r>
            <a:r>
              <a:rPr lang="en-GB" b="1" dirty="0"/>
              <a:t>equitable</a:t>
            </a:r>
            <a:r>
              <a:rPr lang="en-GB" dirty="0"/>
              <a:t> manner</a:t>
            </a:r>
          </a:p>
        </p:txBody>
      </p:sp>
      <p:graphicFrame>
        <p:nvGraphicFramePr>
          <p:cNvPr id="4" name="Diagram 3" descr="A large circle in the centre with the words: Compliance landscape to improve student success and reduce risk &#10;10 smaller circles overlapping the large circle around the circumference with the following points:&#10;1. Equality and Human Rights Commission Note &#10;2. Suicide Safer Universities&#10;3. Access and Participation &#10;4. Disabled Student Commitment &#10;5. Conditions of Registration (OfS)&#10;6. GDPR &#10;7. OIA guidance &#10;8. Harassment&#10;9. Safeguarding&#10;10. Digital Accessibility Compliance&#10;">
            <a:extLst>
              <a:ext uri="{FF2B5EF4-FFF2-40B4-BE49-F238E27FC236}">
                <a16:creationId xmlns:a16="http://schemas.microsoft.com/office/drawing/2014/main" id="{8571F5DD-BF12-4E67-DE1A-111287E0B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4946925"/>
              </p:ext>
            </p:extLst>
          </p:nvPr>
        </p:nvGraphicFramePr>
        <p:xfrm>
          <a:off x="4054549" y="989318"/>
          <a:ext cx="9838974" cy="5772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405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1D6727-18DA-D0C1-7B5C-D244BC48CB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3000" b="1" dirty="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rPr>
              <a:t>What steps are we taking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C984B-194C-7795-C472-ECDDCF22C6C4}"/>
              </a:ext>
            </a:extLst>
          </p:cNvPr>
          <p:cNvSpPr txBox="1"/>
          <p:nvPr/>
        </p:nvSpPr>
        <p:spPr>
          <a:xfrm>
            <a:off x="118134" y="928556"/>
            <a:ext cx="5180640" cy="5509200"/>
          </a:xfrm>
          <a:prstGeom prst="rect">
            <a:avLst/>
          </a:prstGeom>
          <a:noFill/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Key Advice Features: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Staff Training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Proactive Identification of Disabilities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Mental Health Crisis Training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Escalation Procedures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rgbClr val="060645"/>
                </a:solidFill>
                <a:latin typeface="Poppins"/>
              </a:rPr>
              <a:t>Transparent Policies and Information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Timely Adjustments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rgbClr val="060645"/>
                </a:solidFill>
                <a:latin typeface="Poppins"/>
              </a:rPr>
              <a:t>Clarity on Reasonable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Adjustments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Questioning use of supporting evidence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Reduce admin and repetition for students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600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50C6B4-CF80-E3CA-5DAC-9B951F8B65F3}"/>
              </a:ext>
            </a:extLst>
          </p:cNvPr>
          <p:cNvSpPr txBox="1"/>
          <p:nvPr/>
        </p:nvSpPr>
        <p:spPr>
          <a:xfrm>
            <a:off x="6231960" y="928556"/>
            <a:ext cx="5623340" cy="5755422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638706948">
                  <a:custGeom>
                    <a:avLst/>
                    <a:gdLst>
                      <a:gd name="connsiteX0" fmla="*/ 0 w 5180640"/>
                      <a:gd name="connsiteY0" fmla="*/ 0 h 5509200"/>
                      <a:gd name="connsiteX1" fmla="*/ 679239 w 5180640"/>
                      <a:gd name="connsiteY1" fmla="*/ 0 h 5509200"/>
                      <a:gd name="connsiteX2" fmla="*/ 1358479 w 5180640"/>
                      <a:gd name="connsiteY2" fmla="*/ 0 h 5509200"/>
                      <a:gd name="connsiteX3" fmla="*/ 1882299 w 5180640"/>
                      <a:gd name="connsiteY3" fmla="*/ 0 h 5509200"/>
                      <a:gd name="connsiteX4" fmla="*/ 2457926 w 5180640"/>
                      <a:gd name="connsiteY4" fmla="*/ 0 h 5509200"/>
                      <a:gd name="connsiteX5" fmla="*/ 2929940 w 5180640"/>
                      <a:gd name="connsiteY5" fmla="*/ 0 h 5509200"/>
                      <a:gd name="connsiteX6" fmla="*/ 3609179 w 5180640"/>
                      <a:gd name="connsiteY6" fmla="*/ 0 h 5509200"/>
                      <a:gd name="connsiteX7" fmla="*/ 4184806 w 5180640"/>
                      <a:gd name="connsiteY7" fmla="*/ 0 h 5509200"/>
                      <a:gd name="connsiteX8" fmla="*/ 5180640 w 5180640"/>
                      <a:gd name="connsiteY8" fmla="*/ 0 h 5509200"/>
                      <a:gd name="connsiteX9" fmla="*/ 5180640 w 5180640"/>
                      <a:gd name="connsiteY9" fmla="*/ 385644 h 5509200"/>
                      <a:gd name="connsiteX10" fmla="*/ 5180640 w 5180640"/>
                      <a:gd name="connsiteY10" fmla="*/ 881472 h 5509200"/>
                      <a:gd name="connsiteX11" fmla="*/ 5180640 w 5180640"/>
                      <a:gd name="connsiteY11" fmla="*/ 1377300 h 5509200"/>
                      <a:gd name="connsiteX12" fmla="*/ 5180640 w 5180640"/>
                      <a:gd name="connsiteY12" fmla="*/ 2038404 h 5509200"/>
                      <a:gd name="connsiteX13" fmla="*/ 5180640 w 5180640"/>
                      <a:gd name="connsiteY13" fmla="*/ 2479140 h 5509200"/>
                      <a:gd name="connsiteX14" fmla="*/ 5180640 w 5180640"/>
                      <a:gd name="connsiteY14" fmla="*/ 2974968 h 5509200"/>
                      <a:gd name="connsiteX15" fmla="*/ 5180640 w 5180640"/>
                      <a:gd name="connsiteY15" fmla="*/ 3580980 h 5509200"/>
                      <a:gd name="connsiteX16" fmla="*/ 5180640 w 5180640"/>
                      <a:gd name="connsiteY16" fmla="*/ 4186992 h 5509200"/>
                      <a:gd name="connsiteX17" fmla="*/ 5180640 w 5180640"/>
                      <a:gd name="connsiteY17" fmla="*/ 4572636 h 5509200"/>
                      <a:gd name="connsiteX18" fmla="*/ 5180640 w 5180640"/>
                      <a:gd name="connsiteY18" fmla="*/ 5509200 h 5509200"/>
                      <a:gd name="connsiteX19" fmla="*/ 4605013 w 5180640"/>
                      <a:gd name="connsiteY19" fmla="*/ 5509200 h 5509200"/>
                      <a:gd name="connsiteX20" fmla="*/ 4029387 w 5180640"/>
                      <a:gd name="connsiteY20" fmla="*/ 5509200 h 5509200"/>
                      <a:gd name="connsiteX21" fmla="*/ 3609179 w 5180640"/>
                      <a:gd name="connsiteY21" fmla="*/ 5509200 h 5509200"/>
                      <a:gd name="connsiteX22" fmla="*/ 3188972 w 5180640"/>
                      <a:gd name="connsiteY22" fmla="*/ 5509200 h 5509200"/>
                      <a:gd name="connsiteX23" fmla="*/ 2768764 w 5180640"/>
                      <a:gd name="connsiteY23" fmla="*/ 5509200 h 5509200"/>
                      <a:gd name="connsiteX24" fmla="*/ 2141331 w 5180640"/>
                      <a:gd name="connsiteY24" fmla="*/ 5509200 h 5509200"/>
                      <a:gd name="connsiteX25" fmla="*/ 1513898 w 5180640"/>
                      <a:gd name="connsiteY25" fmla="*/ 5509200 h 5509200"/>
                      <a:gd name="connsiteX26" fmla="*/ 938271 w 5180640"/>
                      <a:gd name="connsiteY26" fmla="*/ 5509200 h 5509200"/>
                      <a:gd name="connsiteX27" fmla="*/ 0 w 5180640"/>
                      <a:gd name="connsiteY27" fmla="*/ 5509200 h 5509200"/>
                      <a:gd name="connsiteX28" fmla="*/ 0 w 5180640"/>
                      <a:gd name="connsiteY28" fmla="*/ 5123556 h 5509200"/>
                      <a:gd name="connsiteX29" fmla="*/ 0 w 5180640"/>
                      <a:gd name="connsiteY29" fmla="*/ 4737912 h 5509200"/>
                      <a:gd name="connsiteX30" fmla="*/ 0 w 5180640"/>
                      <a:gd name="connsiteY30" fmla="*/ 4297176 h 5509200"/>
                      <a:gd name="connsiteX31" fmla="*/ 0 w 5180640"/>
                      <a:gd name="connsiteY31" fmla="*/ 3636072 h 5509200"/>
                      <a:gd name="connsiteX32" fmla="*/ 0 w 5180640"/>
                      <a:gd name="connsiteY32" fmla="*/ 3195336 h 5509200"/>
                      <a:gd name="connsiteX33" fmla="*/ 0 w 5180640"/>
                      <a:gd name="connsiteY33" fmla="*/ 2534232 h 5509200"/>
                      <a:gd name="connsiteX34" fmla="*/ 0 w 5180640"/>
                      <a:gd name="connsiteY34" fmla="*/ 1983312 h 5509200"/>
                      <a:gd name="connsiteX35" fmla="*/ 0 w 5180640"/>
                      <a:gd name="connsiteY35" fmla="*/ 1542576 h 5509200"/>
                      <a:gd name="connsiteX36" fmla="*/ 0 w 5180640"/>
                      <a:gd name="connsiteY36" fmla="*/ 1101840 h 5509200"/>
                      <a:gd name="connsiteX37" fmla="*/ 0 w 5180640"/>
                      <a:gd name="connsiteY37" fmla="*/ 550920 h 5509200"/>
                      <a:gd name="connsiteX38" fmla="*/ 0 w 5180640"/>
                      <a:gd name="connsiteY38" fmla="*/ 0 h 5509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5180640" h="5509200" extrusionOk="0">
                        <a:moveTo>
                          <a:pt x="0" y="0"/>
                        </a:moveTo>
                        <a:cubicBezTo>
                          <a:pt x="142591" y="-47536"/>
                          <a:pt x="487371" y="42362"/>
                          <a:pt x="679239" y="0"/>
                        </a:cubicBezTo>
                        <a:cubicBezTo>
                          <a:pt x="871107" y="-42362"/>
                          <a:pt x="1165239" y="26791"/>
                          <a:pt x="1358479" y="0"/>
                        </a:cubicBezTo>
                        <a:cubicBezTo>
                          <a:pt x="1551719" y="-26791"/>
                          <a:pt x="1705936" y="4481"/>
                          <a:pt x="1882299" y="0"/>
                        </a:cubicBezTo>
                        <a:cubicBezTo>
                          <a:pt x="2058662" y="-4481"/>
                          <a:pt x="2338803" y="24161"/>
                          <a:pt x="2457926" y="0"/>
                        </a:cubicBezTo>
                        <a:cubicBezTo>
                          <a:pt x="2577049" y="-24161"/>
                          <a:pt x="2788741" y="22798"/>
                          <a:pt x="2929940" y="0"/>
                        </a:cubicBezTo>
                        <a:cubicBezTo>
                          <a:pt x="3071139" y="-22798"/>
                          <a:pt x="3368409" y="60724"/>
                          <a:pt x="3609179" y="0"/>
                        </a:cubicBezTo>
                        <a:cubicBezTo>
                          <a:pt x="3849949" y="-60724"/>
                          <a:pt x="4016497" y="36468"/>
                          <a:pt x="4184806" y="0"/>
                        </a:cubicBezTo>
                        <a:cubicBezTo>
                          <a:pt x="4353115" y="-36468"/>
                          <a:pt x="4794115" y="45323"/>
                          <a:pt x="5180640" y="0"/>
                        </a:cubicBezTo>
                        <a:cubicBezTo>
                          <a:pt x="5218025" y="130760"/>
                          <a:pt x="5143856" y="248215"/>
                          <a:pt x="5180640" y="385644"/>
                        </a:cubicBezTo>
                        <a:cubicBezTo>
                          <a:pt x="5217424" y="523073"/>
                          <a:pt x="5170000" y="742101"/>
                          <a:pt x="5180640" y="881472"/>
                        </a:cubicBezTo>
                        <a:cubicBezTo>
                          <a:pt x="5191280" y="1020843"/>
                          <a:pt x="5136535" y="1256145"/>
                          <a:pt x="5180640" y="1377300"/>
                        </a:cubicBezTo>
                        <a:cubicBezTo>
                          <a:pt x="5224745" y="1498455"/>
                          <a:pt x="5131011" y="1783732"/>
                          <a:pt x="5180640" y="2038404"/>
                        </a:cubicBezTo>
                        <a:cubicBezTo>
                          <a:pt x="5230269" y="2293076"/>
                          <a:pt x="5176867" y="2277718"/>
                          <a:pt x="5180640" y="2479140"/>
                        </a:cubicBezTo>
                        <a:cubicBezTo>
                          <a:pt x="5184413" y="2680562"/>
                          <a:pt x="5155720" y="2764120"/>
                          <a:pt x="5180640" y="2974968"/>
                        </a:cubicBezTo>
                        <a:cubicBezTo>
                          <a:pt x="5205560" y="3185816"/>
                          <a:pt x="5123143" y="3283797"/>
                          <a:pt x="5180640" y="3580980"/>
                        </a:cubicBezTo>
                        <a:cubicBezTo>
                          <a:pt x="5238137" y="3878163"/>
                          <a:pt x="5171040" y="4045571"/>
                          <a:pt x="5180640" y="4186992"/>
                        </a:cubicBezTo>
                        <a:cubicBezTo>
                          <a:pt x="5190240" y="4328413"/>
                          <a:pt x="5169676" y="4440037"/>
                          <a:pt x="5180640" y="4572636"/>
                        </a:cubicBezTo>
                        <a:cubicBezTo>
                          <a:pt x="5191604" y="4705235"/>
                          <a:pt x="5129482" y="5269517"/>
                          <a:pt x="5180640" y="5509200"/>
                        </a:cubicBezTo>
                        <a:cubicBezTo>
                          <a:pt x="4945574" y="5566168"/>
                          <a:pt x="4780315" y="5509085"/>
                          <a:pt x="4605013" y="5509200"/>
                        </a:cubicBezTo>
                        <a:cubicBezTo>
                          <a:pt x="4429711" y="5509315"/>
                          <a:pt x="4238314" y="5443215"/>
                          <a:pt x="4029387" y="5509200"/>
                        </a:cubicBezTo>
                        <a:cubicBezTo>
                          <a:pt x="3820460" y="5575185"/>
                          <a:pt x="3730963" y="5501052"/>
                          <a:pt x="3609179" y="5509200"/>
                        </a:cubicBezTo>
                        <a:cubicBezTo>
                          <a:pt x="3487395" y="5517348"/>
                          <a:pt x="3291404" y="5493275"/>
                          <a:pt x="3188972" y="5509200"/>
                        </a:cubicBezTo>
                        <a:cubicBezTo>
                          <a:pt x="3086540" y="5525125"/>
                          <a:pt x="2974952" y="5484902"/>
                          <a:pt x="2768764" y="5509200"/>
                        </a:cubicBezTo>
                        <a:cubicBezTo>
                          <a:pt x="2562576" y="5533498"/>
                          <a:pt x="2306299" y="5492384"/>
                          <a:pt x="2141331" y="5509200"/>
                        </a:cubicBezTo>
                        <a:cubicBezTo>
                          <a:pt x="1976363" y="5526016"/>
                          <a:pt x="1819861" y="5485534"/>
                          <a:pt x="1513898" y="5509200"/>
                        </a:cubicBezTo>
                        <a:cubicBezTo>
                          <a:pt x="1207935" y="5532866"/>
                          <a:pt x="1136298" y="5496808"/>
                          <a:pt x="938271" y="5509200"/>
                        </a:cubicBezTo>
                        <a:cubicBezTo>
                          <a:pt x="740244" y="5521592"/>
                          <a:pt x="428423" y="5502456"/>
                          <a:pt x="0" y="5509200"/>
                        </a:cubicBezTo>
                        <a:cubicBezTo>
                          <a:pt x="-1294" y="5326607"/>
                          <a:pt x="14521" y="5220948"/>
                          <a:pt x="0" y="5123556"/>
                        </a:cubicBezTo>
                        <a:cubicBezTo>
                          <a:pt x="-14521" y="5026164"/>
                          <a:pt x="41381" y="4827009"/>
                          <a:pt x="0" y="4737912"/>
                        </a:cubicBezTo>
                        <a:cubicBezTo>
                          <a:pt x="-41381" y="4648815"/>
                          <a:pt x="27386" y="4453028"/>
                          <a:pt x="0" y="4297176"/>
                        </a:cubicBezTo>
                        <a:cubicBezTo>
                          <a:pt x="-27386" y="4141324"/>
                          <a:pt x="14841" y="3846228"/>
                          <a:pt x="0" y="3636072"/>
                        </a:cubicBezTo>
                        <a:cubicBezTo>
                          <a:pt x="-14841" y="3425916"/>
                          <a:pt x="23830" y="3415445"/>
                          <a:pt x="0" y="3195336"/>
                        </a:cubicBezTo>
                        <a:cubicBezTo>
                          <a:pt x="-23830" y="2975227"/>
                          <a:pt x="51075" y="2674434"/>
                          <a:pt x="0" y="2534232"/>
                        </a:cubicBezTo>
                        <a:cubicBezTo>
                          <a:pt x="-51075" y="2394030"/>
                          <a:pt x="36685" y="2192601"/>
                          <a:pt x="0" y="1983312"/>
                        </a:cubicBezTo>
                        <a:cubicBezTo>
                          <a:pt x="-36685" y="1774023"/>
                          <a:pt x="22498" y="1753829"/>
                          <a:pt x="0" y="1542576"/>
                        </a:cubicBezTo>
                        <a:cubicBezTo>
                          <a:pt x="-22498" y="1331323"/>
                          <a:pt x="43781" y="1209761"/>
                          <a:pt x="0" y="1101840"/>
                        </a:cubicBezTo>
                        <a:cubicBezTo>
                          <a:pt x="-43781" y="993919"/>
                          <a:pt x="56232" y="745610"/>
                          <a:pt x="0" y="550920"/>
                        </a:cubicBezTo>
                        <a:cubicBezTo>
                          <a:pt x="-56232" y="356230"/>
                          <a:pt x="56936" y="21835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600" b="1" dirty="0">
                <a:solidFill>
                  <a:srgbClr val="060645"/>
                </a:solidFill>
                <a:latin typeface="Poppins"/>
              </a:rPr>
              <a:t>Design Principles: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Accessible by Design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: Build support and learning that is easy for everyone to access from the start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Be Open, Stay Transparent: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Operate with clarity and openness at every step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Share Once, Update as Needed: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Empower students to share their information once and only update when necessary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600" b="1" dirty="0">
                <a:solidFill>
                  <a:srgbClr val="060645"/>
                </a:solidFill>
                <a:latin typeface="Poppins"/>
              </a:rPr>
              <a:t>Supported by: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600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Staff training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especially Mental Health Crisis Training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Robust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Escalation Procedures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600" dirty="0">
              <a:solidFill>
                <a:srgbClr val="060645"/>
              </a:solidFill>
              <a:latin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rgbClr val="060645"/>
                </a:solidFill>
                <a:latin typeface="Poppins"/>
              </a:rPr>
              <a:t>Review and update </a:t>
            </a:r>
            <a:r>
              <a:rPr lang="en-GB" sz="1600" b="1" dirty="0">
                <a:solidFill>
                  <a:srgbClr val="060645"/>
                </a:solidFill>
                <a:latin typeface="Poppins"/>
              </a:rPr>
              <a:t>Policies and Information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60645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Provide </a:t>
            </a:r>
            <a:r>
              <a:rPr lang="en-GB" sz="1600" b="1" dirty="0">
                <a:solidFill>
                  <a:srgbClr val="060645"/>
                </a:solidFill>
                <a:latin typeface="Poppins"/>
              </a:rPr>
              <a:t>timely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adjustments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with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simple evidence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requirements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0626F22-61FF-0A5A-FD41-AB26AFA1E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0272" y="3102845"/>
            <a:ext cx="810189" cy="91440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76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9D060-CCEC-321D-923D-9127C17D0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84A26-4CAC-292F-32D4-ECD149DAE7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What approach are we taking</a:t>
            </a:r>
            <a:r>
              <a:rPr lang="en-GB" sz="3000" b="1" dirty="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rPr>
              <a:t>?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 SemiBold" pitchFamily="2" charset="77"/>
              <a:ea typeface="+mn-ea"/>
              <a:cs typeface="Poppins SemiBold" pitchFamily="2" charset="77"/>
            </a:endParaRPr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36AEC7A1-AFF6-09DB-4082-FE70B2023168}"/>
              </a:ext>
            </a:extLst>
          </p:cNvPr>
          <p:cNvSpPr/>
          <p:nvPr/>
        </p:nvSpPr>
        <p:spPr>
          <a:xfrm>
            <a:off x="477525" y="1357933"/>
            <a:ext cx="2155878" cy="857321"/>
          </a:xfrm>
          <a:custGeom>
            <a:avLst/>
            <a:gdLst>
              <a:gd name="connsiteX0" fmla="*/ 0 w 2155878"/>
              <a:gd name="connsiteY0" fmla="*/ 85732 h 857321"/>
              <a:gd name="connsiteX1" fmla="*/ 85732 w 2155878"/>
              <a:gd name="connsiteY1" fmla="*/ 0 h 857321"/>
              <a:gd name="connsiteX2" fmla="*/ 2070146 w 2155878"/>
              <a:gd name="connsiteY2" fmla="*/ 0 h 857321"/>
              <a:gd name="connsiteX3" fmla="*/ 2155878 w 2155878"/>
              <a:gd name="connsiteY3" fmla="*/ 85732 h 857321"/>
              <a:gd name="connsiteX4" fmla="*/ 2155878 w 2155878"/>
              <a:gd name="connsiteY4" fmla="*/ 771589 h 857321"/>
              <a:gd name="connsiteX5" fmla="*/ 2070146 w 2155878"/>
              <a:gd name="connsiteY5" fmla="*/ 857321 h 857321"/>
              <a:gd name="connsiteX6" fmla="*/ 85732 w 2155878"/>
              <a:gd name="connsiteY6" fmla="*/ 857321 h 857321"/>
              <a:gd name="connsiteX7" fmla="*/ 0 w 2155878"/>
              <a:gd name="connsiteY7" fmla="*/ 771589 h 857321"/>
              <a:gd name="connsiteX8" fmla="*/ 0 w 2155878"/>
              <a:gd name="connsiteY8" fmla="*/ 85732 h 85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878" h="857321">
                <a:moveTo>
                  <a:pt x="0" y="85732"/>
                </a:moveTo>
                <a:cubicBezTo>
                  <a:pt x="0" y="38384"/>
                  <a:pt x="38384" y="0"/>
                  <a:pt x="85732" y="0"/>
                </a:cubicBezTo>
                <a:lnTo>
                  <a:pt x="2070146" y="0"/>
                </a:lnTo>
                <a:cubicBezTo>
                  <a:pt x="2117494" y="0"/>
                  <a:pt x="2155878" y="38384"/>
                  <a:pt x="2155878" y="85732"/>
                </a:cubicBezTo>
                <a:lnTo>
                  <a:pt x="2155878" y="771589"/>
                </a:lnTo>
                <a:cubicBezTo>
                  <a:pt x="2155878" y="818937"/>
                  <a:pt x="2117494" y="857321"/>
                  <a:pt x="2070146" y="857321"/>
                </a:cubicBezTo>
                <a:lnTo>
                  <a:pt x="85732" y="857321"/>
                </a:lnTo>
                <a:cubicBezTo>
                  <a:pt x="38384" y="857321"/>
                  <a:pt x="0" y="818937"/>
                  <a:pt x="0" y="771589"/>
                </a:cubicBezTo>
                <a:lnTo>
                  <a:pt x="0" y="8573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780" tIns="42890" rIns="51780" bIns="42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1" kern="1200" dirty="0">
                <a:solidFill>
                  <a:schemeClr val="tx1"/>
                </a:solidFill>
              </a:rPr>
              <a:t>University– Level Risk Assessment</a:t>
            </a:r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C052951E-5830-7522-FBFF-D3B4B7BB4BDF}"/>
              </a:ext>
            </a:extLst>
          </p:cNvPr>
          <p:cNvSpPr/>
          <p:nvPr/>
        </p:nvSpPr>
        <p:spPr>
          <a:xfrm>
            <a:off x="342783" y="2496639"/>
            <a:ext cx="2425362" cy="2850867"/>
          </a:xfrm>
          <a:custGeom>
            <a:avLst/>
            <a:gdLst>
              <a:gd name="connsiteX0" fmla="*/ 0 w 2425362"/>
              <a:gd name="connsiteY0" fmla="*/ 200042 h 2000417"/>
              <a:gd name="connsiteX1" fmla="*/ 200042 w 2425362"/>
              <a:gd name="connsiteY1" fmla="*/ 0 h 2000417"/>
              <a:gd name="connsiteX2" fmla="*/ 2225320 w 2425362"/>
              <a:gd name="connsiteY2" fmla="*/ 0 h 2000417"/>
              <a:gd name="connsiteX3" fmla="*/ 2425362 w 2425362"/>
              <a:gd name="connsiteY3" fmla="*/ 200042 h 2000417"/>
              <a:gd name="connsiteX4" fmla="*/ 2425362 w 2425362"/>
              <a:gd name="connsiteY4" fmla="*/ 1800375 h 2000417"/>
              <a:gd name="connsiteX5" fmla="*/ 2225320 w 2425362"/>
              <a:gd name="connsiteY5" fmla="*/ 2000417 h 2000417"/>
              <a:gd name="connsiteX6" fmla="*/ 200042 w 2425362"/>
              <a:gd name="connsiteY6" fmla="*/ 2000417 h 2000417"/>
              <a:gd name="connsiteX7" fmla="*/ 0 w 2425362"/>
              <a:gd name="connsiteY7" fmla="*/ 1800375 h 2000417"/>
              <a:gd name="connsiteX8" fmla="*/ 0 w 2425362"/>
              <a:gd name="connsiteY8" fmla="*/ 200042 h 200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362" h="2000417">
                <a:moveTo>
                  <a:pt x="0" y="200042"/>
                </a:moveTo>
                <a:cubicBezTo>
                  <a:pt x="0" y="89562"/>
                  <a:pt x="89562" y="0"/>
                  <a:pt x="200042" y="0"/>
                </a:cubicBezTo>
                <a:lnTo>
                  <a:pt x="2225320" y="0"/>
                </a:lnTo>
                <a:cubicBezTo>
                  <a:pt x="2335800" y="0"/>
                  <a:pt x="2425362" y="89562"/>
                  <a:pt x="2425362" y="200042"/>
                </a:cubicBezTo>
                <a:lnTo>
                  <a:pt x="2425362" y="1800375"/>
                </a:lnTo>
                <a:cubicBezTo>
                  <a:pt x="2425362" y="1910855"/>
                  <a:pt x="2335800" y="2000417"/>
                  <a:pt x="2225320" y="2000417"/>
                </a:cubicBezTo>
                <a:lnTo>
                  <a:pt x="200042" y="2000417"/>
                </a:lnTo>
                <a:cubicBezTo>
                  <a:pt x="89562" y="2000417"/>
                  <a:pt x="0" y="1910855"/>
                  <a:pt x="0" y="1800375"/>
                </a:cubicBezTo>
                <a:lnTo>
                  <a:pt x="0" y="200042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860" tIns="169860" rIns="169860" bIns="598521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Identify</a:t>
            </a:r>
            <a:r>
              <a:rPr lang="en-GB" sz="1600" kern="1200" dirty="0"/>
              <a:t> potential risks and concerns</a:t>
            </a:r>
          </a:p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GB" sz="16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Align</a:t>
            </a:r>
            <a:r>
              <a:rPr lang="en-GB" sz="1600" kern="1200" dirty="0"/>
              <a:t> with student success</a:t>
            </a:r>
          </a:p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GB" sz="16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Clarify priorities </a:t>
            </a:r>
            <a:r>
              <a:rPr lang="en-GB" sz="1600" kern="1200" dirty="0"/>
              <a:t>for change with Senior Leadership</a:t>
            </a:r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2BB9CEBF-442A-50EF-A48D-156FD6DC7141}"/>
              </a:ext>
            </a:extLst>
          </p:cNvPr>
          <p:cNvSpPr/>
          <p:nvPr/>
        </p:nvSpPr>
        <p:spPr>
          <a:xfrm>
            <a:off x="3402334" y="1357933"/>
            <a:ext cx="2155878" cy="857321"/>
          </a:xfrm>
          <a:custGeom>
            <a:avLst/>
            <a:gdLst>
              <a:gd name="connsiteX0" fmla="*/ 0 w 2155878"/>
              <a:gd name="connsiteY0" fmla="*/ 85732 h 857321"/>
              <a:gd name="connsiteX1" fmla="*/ 85732 w 2155878"/>
              <a:gd name="connsiteY1" fmla="*/ 0 h 857321"/>
              <a:gd name="connsiteX2" fmla="*/ 2070146 w 2155878"/>
              <a:gd name="connsiteY2" fmla="*/ 0 h 857321"/>
              <a:gd name="connsiteX3" fmla="*/ 2155878 w 2155878"/>
              <a:gd name="connsiteY3" fmla="*/ 85732 h 857321"/>
              <a:gd name="connsiteX4" fmla="*/ 2155878 w 2155878"/>
              <a:gd name="connsiteY4" fmla="*/ 771589 h 857321"/>
              <a:gd name="connsiteX5" fmla="*/ 2070146 w 2155878"/>
              <a:gd name="connsiteY5" fmla="*/ 857321 h 857321"/>
              <a:gd name="connsiteX6" fmla="*/ 85732 w 2155878"/>
              <a:gd name="connsiteY6" fmla="*/ 857321 h 857321"/>
              <a:gd name="connsiteX7" fmla="*/ 0 w 2155878"/>
              <a:gd name="connsiteY7" fmla="*/ 771589 h 857321"/>
              <a:gd name="connsiteX8" fmla="*/ 0 w 2155878"/>
              <a:gd name="connsiteY8" fmla="*/ 85732 h 85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878" h="857321">
                <a:moveTo>
                  <a:pt x="0" y="85732"/>
                </a:moveTo>
                <a:cubicBezTo>
                  <a:pt x="0" y="38384"/>
                  <a:pt x="38384" y="0"/>
                  <a:pt x="85732" y="0"/>
                </a:cubicBezTo>
                <a:lnTo>
                  <a:pt x="2070146" y="0"/>
                </a:lnTo>
                <a:cubicBezTo>
                  <a:pt x="2117494" y="0"/>
                  <a:pt x="2155878" y="38384"/>
                  <a:pt x="2155878" y="85732"/>
                </a:cubicBezTo>
                <a:lnTo>
                  <a:pt x="2155878" y="771589"/>
                </a:lnTo>
                <a:cubicBezTo>
                  <a:pt x="2155878" y="818937"/>
                  <a:pt x="2117494" y="857321"/>
                  <a:pt x="2070146" y="857321"/>
                </a:cubicBezTo>
                <a:lnTo>
                  <a:pt x="85732" y="857321"/>
                </a:lnTo>
                <a:cubicBezTo>
                  <a:pt x="38384" y="857321"/>
                  <a:pt x="0" y="818937"/>
                  <a:pt x="0" y="771589"/>
                </a:cubicBezTo>
                <a:lnTo>
                  <a:pt x="0" y="8573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780" tIns="42890" rIns="51780" bIns="42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1" kern="1200" dirty="0">
                <a:solidFill>
                  <a:srgbClr val="000000"/>
                </a:solidFill>
              </a:rPr>
              <a:t>Cross-University working group</a:t>
            </a:r>
          </a:p>
        </p:txBody>
      </p:sp>
      <p:sp>
        <p:nvSpPr>
          <p:cNvPr id="2" name="Free-form: Shape 11">
            <a:extLst>
              <a:ext uri="{FF2B5EF4-FFF2-40B4-BE49-F238E27FC236}">
                <a16:creationId xmlns:a16="http://schemas.microsoft.com/office/drawing/2014/main" id="{39116A88-A699-AD34-7B34-E773D13951CC}"/>
              </a:ext>
            </a:extLst>
          </p:cNvPr>
          <p:cNvSpPr/>
          <p:nvPr/>
        </p:nvSpPr>
        <p:spPr>
          <a:xfrm>
            <a:off x="3267593" y="2496639"/>
            <a:ext cx="2425362" cy="4076857"/>
          </a:xfrm>
          <a:custGeom>
            <a:avLst/>
            <a:gdLst>
              <a:gd name="connsiteX0" fmla="*/ 0 w 2425362"/>
              <a:gd name="connsiteY0" fmla="*/ 200042 h 2000417"/>
              <a:gd name="connsiteX1" fmla="*/ 200042 w 2425362"/>
              <a:gd name="connsiteY1" fmla="*/ 0 h 2000417"/>
              <a:gd name="connsiteX2" fmla="*/ 2225320 w 2425362"/>
              <a:gd name="connsiteY2" fmla="*/ 0 h 2000417"/>
              <a:gd name="connsiteX3" fmla="*/ 2425362 w 2425362"/>
              <a:gd name="connsiteY3" fmla="*/ 200042 h 2000417"/>
              <a:gd name="connsiteX4" fmla="*/ 2425362 w 2425362"/>
              <a:gd name="connsiteY4" fmla="*/ 1800375 h 2000417"/>
              <a:gd name="connsiteX5" fmla="*/ 2225320 w 2425362"/>
              <a:gd name="connsiteY5" fmla="*/ 2000417 h 2000417"/>
              <a:gd name="connsiteX6" fmla="*/ 200042 w 2425362"/>
              <a:gd name="connsiteY6" fmla="*/ 2000417 h 2000417"/>
              <a:gd name="connsiteX7" fmla="*/ 0 w 2425362"/>
              <a:gd name="connsiteY7" fmla="*/ 1800375 h 2000417"/>
              <a:gd name="connsiteX8" fmla="*/ 0 w 2425362"/>
              <a:gd name="connsiteY8" fmla="*/ 200042 h 200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362" h="2000417">
                <a:moveTo>
                  <a:pt x="0" y="200042"/>
                </a:moveTo>
                <a:cubicBezTo>
                  <a:pt x="0" y="89562"/>
                  <a:pt x="89562" y="0"/>
                  <a:pt x="200042" y="0"/>
                </a:cubicBezTo>
                <a:lnTo>
                  <a:pt x="2225320" y="0"/>
                </a:lnTo>
                <a:cubicBezTo>
                  <a:pt x="2335800" y="0"/>
                  <a:pt x="2425362" y="89562"/>
                  <a:pt x="2425362" y="200042"/>
                </a:cubicBezTo>
                <a:lnTo>
                  <a:pt x="2425362" y="1800375"/>
                </a:lnTo>
                <a:cubicBezTo>
                  <a:pt x="2425362" y="1910855"/>
                  <a:pt x="2335800" y="2000417"/>
                  <a:pt x="2225320" y="2000417"/>
                </a:cubicBezTo>
                <a:lnTo>
                  <a:pt x="200042" y="2000417"/>
                </a:lnTo>
                <a:cubicBezTo>
                  <a:pt x="89562" y="2000417"/>
                  <a:pt x="0" y="1910855"/>
                  <a:pt x="0" y="1800375"/>
                </a:cubicBezTo>
                <a:lnTo>
                  <a:pt x="0" y="200042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860" tIns="169860" rIns="169860" bIns="598521" numCol="1" spcCol="1270" anchor="t" anchorCtr="0">
            <a:noAutofit/>
          </a:bodyPr>
          <a:lstStyle/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Conduct an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internal audit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against the EHRC advice and the Disabled Student Commitment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60645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Assess hot spots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(e.g., use of evidence for support, assessment, identifying students who require urgent adjustments)</a:t>
            </a:r>
          </a:p>
        </p:txBody>
      </p:sp>
      <p:sp>
        <p:nvSpPr>
          <p:cNvPr id="14" name="Free-form: Shape 13">
            <a:extLst>
              <a:ext uri="{FF2B5EF4-FFF2-40B4-BE49-F238E27FC236}">
                <a16:creationId xmlns:a16="http://schemas.microsoft.com/office/drawing/2014/main" id="{37293A40-309E-C709-6369-6314A8E28C9D}"/>
              </a:ext>
            </a:extLst>
          </p:cNvPr>
          <p:cNvSpPr/>
          <p:nvPr/>
        </p:nvSpPr>
        <p:spPr>
          <a:xfrm>
            <a:off x="6327145" y="1357933"/>
            <a:ext cx="2155878" cy="857321"/>
          </a:xfrm>
          <a:custGeom>
            <a:avLst/>
            <a:gdLst>
              <a:gd name="connsiteX0" fmla="*/ 0 w 2155878"/>
              <a:gd name="connsiteY0" fmla="*/ 85732 h 857321"/>
              <a:gd name="connsiteX1" fmla="*/ 85732 w 2155878"/>
              <a:gd name="connsiteY1" fmla="*/ 0 h 857321"/>
              <a:gd name="connsiteX2" fmla="*/ 2070146 w 2155878"/>
              <a:gd name="connsiteY2" fmla="*/ 0 h 857321"/>
              <a:gd name="connsiteX3" fmla="*/ 2155878 w 2155878"/>
              <a:gd name="connsiteY3" fmla="*/ 85732 h 857321"/>
              <a:gd name="connsiteX4" fmla="*/ 2155878 w 2155878"/>
              <a:gd name="connsiteY4" fmla="*/ 771589 h 857321"/>
              <a:gd name="connsiteX5" fmla="*/ 2070146 w 2155878"/>
              <a:gd name="connsiteY5" fmla="*/ 857321 h 857321"/>
              <a:gd name="connsiteX6" fmla="*/ 85732 w 2155878"/>
              <a:gd name="connsiteY6" fmla="*/ 857321 h 857321"/>
              <a:gd name="connsiteX7" fmla="*/ 0 w 2155878"/>
              <a:gd name="connsiteY7" fmla="*/ 771589 h 857321"/>
              <a:gd name="connsiteX8" fmla="*/ 0 w 2155878"/>
              <a:gd name="connsiteY8" fmla="*/ 85732 h 85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878" h="857321">
                <a:moveTo>
                  <a:pt x="0" y="85732"/>
                </a:moveTo>
                <a:cubicBezTo>
                  <a:pt x="0" y="38384"/>
                  <a:pt x="38384" y="0"/>
                  <a:pt x="85732" y="0"/>
                </a:cubicBezTo>
                <a:lnTo>
                  <a:pt x="2070146" y="0"/>
                </a:lnTo>
                <a:cubicBezTo>
                  <a:pt x="2117494" y="0"/>
                  <a:pt x="2155878" y="38384"/>
                  <a:pt x="2155878" y="85732"/>
                </a:cubicBezTo>
                <a:lnTo>
                  <a:pt x="2155878" y="771589"/>
                </a:lnTo>
                <a:cubicBezTo>
                  <a:pt x="2155878" y="818937"/>
                  <a:pt x="2117494" y="857321"/>
                  <a:pt x="2070146" y="857321"/>
                </a:cubicBezTo>
                <a:lnTo>
                  <a:pt x="85732" y="857321"/>
                </a:lnTo>
                <a:cubicBezTo>
                  <a:pt x="38384" y="857321"/>
                  <a:pt x="0" y="818937"/>
                  <a:pt x="0" y="771589"/>
                </a:cubicBezTo>
                <a:lnTo>
                  <a:pt x="0" y="8573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780" tIns="42890" rIns="51780" bIns="42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1" kern="1200" dirty="0"/>
              <a:t>Alignment</a:t>
            </a:r>
            <a:r>
              <a:rPr lang="en-GB" sz="1400" kern="1200" dirty="0"/>
              <a:t> </a:t>
            </a:r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CACF1A32-25E1-0BDA-1F77-F64396BFD9E3}"/>
              </a:ext>
            </a:extLst>
          </p:cNvPr>
          <p:cNvSpPr/>
          <p:nvPr/>
        </p:nvSpPr>
        <p:spPr>
          <a:xfrm>
            <a:off x="6192403" y="2496639"/>
            <a:ext cx="2425362" cy="2850867"/>
          </a:xfrm>
          <a:custGeom>
            <a:avLst/>
            <a:gdLst>
              <a:gd name="connsiteX0" fmla="*/ 0 w 2425362"/>
              <a:gd name="connsiteY0" fmla="*/ 200042 h 2000417"/>
              <a:gd name="connsiteX1" fmla="*/ 200042 w 2425362"/>
              <a:gd name="connsiteY1" fmla="*/ 0 h 2000417"/>
              <a:gd name="connsiteX2" fmla="*/ 2225320 w 2425362"/>
              <a:gd name="connsiteY2" fmla="*/ 0 h 2000417"/>
              <a:gd name="connsiteX3" fmla="*/ 2425362 w 2425362"/>
              <a:gd name="connsiteY3" fmla="*/ 200042 h 2000417"/>
              <a:gd name="connsiteX4" fmla="*/ 2425362 w 2425362"/>
              <a:gd name="connsiteY4" fmla="*/ 1800375 h 2000417"/>
              <a:gd name="connsiteX5" fmla="*/ 2225320 w 2425362"/>
              <a:gd name="connsiteY5" fmla="*/ 2000417 h 2000417"/>
              <a:gd name="connsiteX6" fmla="*/ 200042 w 2425362"/>
              <a:gd name="connsiteY6" fmla="*/ 2000417 h 2000417"/>
              <a:gd name="connsiteX7" fmla="*/ 0 w 2425362"/>
              <a:gd name="connsiteY7" fmla="*/ 1800375 h 2000417"/>
              <a:gd name="connsiteX8" fmla="*/ 0 w 2425362"/>
              <a:gd name="connsiteY8" fmla="*/ 200042 h 200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362" h="2000417">
                <a:moveTo>
                  <a:pt x="0" y="200042"/>
                </a:moveTo>
                <a:cubicBezTo>
                  <a:pt x="0" y="89562"/>
                  <a:pt x="89562" y="0"/>
                  <a:pt x="200042" y="0"/>
                </a:cubicBezTo>
                <a:lnTo>
                  <a:pt x="2225320" y="0"/>
                </a:lnTo>
                <a:cubicBezTo>
                  <a:pt x="2335800" y="0"/>
                  <a:pt x="2425362" y="89562"/>
                  <a:pt x="2425362" y="200042"/>
                </a:cubicBezTo>
                <a:lnTo>
                  <a:pt x="2425362" y="1800375"/>
                </a:lnTo>
                <a:cubicBezTo>
                  <a:pt x="2425362" y="1910855"/>
                  <a:pt x="2335800" y="2000417"/>
                  <a:pt x="2225320" y="2000417"/>
                </a:cubicBezTo>
                <a:lnTo>
                  <a:pt x="200042" y="2000417"/>
                </a:lnTo>
                <a:cubicBezTo>
                  <a:pt x="89562" y="2000417"/>
                  <a:pt x="0" y="1910855"/>
                  <a:pt x="0" y="1800375"/>
                </a:cubicBezTo>
                <a:lnTo>
                  <a:pt x="0" y="200042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860" tIns="169860" rIns="169860" bIns="598521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Policy</a:t>
            </a:r>
            <a:r>
              <a:rPr lang="en-GB" sz="1600" kern="1200" dirty="0"/>
              <a:t> on reasonable adjustments and evidence</a:t>
            </a:r>
          </a:p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GB" sz="16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Training </a:t>
            </a:r>
            <a:r>
              <a:rPr lang="en-GB" sz="1600" kern="1200" dirty="0"/>
              <a:t>for staff and students</a:t>
            </a:r>
          </a:p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GB" sz="16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b="1" kern="1200" dirty="0"/>
              <a:t>Processes</a:t>
            </a:r>
            <a:r>
              <a:rPr lang="en-GB" sz="1600" kern="1200" dirty="0"/>
              <a:t> – review and simplify</a:t>
            </a:r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44E4FF1D-5AB7-892A-FE4C-446634A3515E}"/>
              </a:ext>
            </a:extLst>
          </p:cNvPr>
          <p:cNvSpPr/>
          <p:nvPr/>
        </p:nvSpPr>
        <p:spPr>
          <a:xfrm>
            <a:off x="9251956" y="1357934"/>
            <a:ext cx="2155878" cy="857321"/>
          </a:xfrm>
          <a:custGeom>
            <a:avLst/>
            <a:gdLst>
              <a:gd name="connsiteX0" fmla="*/ 0 w 2155878"/>
              <a:gd name="connsiteY0" fmla="*/ 85732 h 857321"/>
              <a:gd name="connsiteX1" fmla="*/ 85732 w 2155878"/>
              <a:gd name="connsiteY1" fmla="*/ 0 h 857321"/>
              <a:gd name="connsiteX2" fmla="*/ 2070146 w 2155878"/>
              <a:gd name="connsiteY2" fmla="*/ 0 h 857321"/>
              <a:gd name="connsiteX3" fmla="*/ 2155878 w 2155878"/>
              <a:gd name="connsiteY3" fmla="*/ 85732 h 857321"/>
              <a:gd name="connsiteX4" fmla="*/ 2155878 w 2155878"/>
              <a:gd name="connsiteY4" fmla="*/ 771589 h 857321"/>
              <a:gd name="connsiteX5" fmla="*/ 2070146 w 2155878"/>
              <a:gd name="connsiteY5" fmla="*/ 857321 h 857321"/>
              <a:gd name="connsiteX6" fmla="*/ 85732 w 2155878"/>
              <a:gd name="connsiteY6" fmla="*/ 857321 h 857321"/>
              <a:gd name="connsiteX7" fmla="*/ 0 w 2155878"/>
              <a:gd name="connsiteY7" fmla="*/ 771589 h 857321"/>
              <a:gd name="connsiteX8" fmla="*/ 0 w 2155878"/>
              <a:gd name="connsiteY8" fmla="*/ 85732 h 85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878" h="857321">
                <a:moveTo>
                  <a:pt x="0" y="85732"/>
                </a:moveTo>
                <a:cubicBezTo>
                  <a:pt x="0" y="38384"/>
                  <a:pt x="38384" y="0"/>
                  <a:pt x="85732" y="0"/>
                </a:cubicBezTo>
                <a:lnTo>
                  <a:pt x="2070146" y="0"/>
                </a:lnTo>
                <a:cubicBezTo>
                  <a:pt x="2117494" y="0"/>
                  <a:pt x="2155878" y="38384"/>
                  <a:pt x="2155878" y="85732"/>
                </a:cubicBezTo>
                <a:lnTo>
                  <a:pt x="2155878" y="771589"/>
                </a:lnTo>
                <a:cubicBezTo>
                  <a:pt x="2155878" y="818937"/>
                  <a:pt x="2117494" y="857321"/>
                  <a:pt x="2070146" y="857321"/>
                </a:cubicBezTo>
                <a:lnTo>
                  <a:pt x="85732" y="857321"/>
                </a:lnTo>
                <a:cubicBezTo>
                  <a:pt x="38384" y="857321"/>
                  <a:pt x="0" y="818937"/>
                  <a:pt x="0" y="771589"/>
                </a:cubicBezTo>
                <a:lnTo>
                  <a:pt x="0" y="8573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780" tIns="42890" rIns="51780" bIns="42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1" kern="1200" dirty="0"/>
              <a:t>Transparency check</a:t>
            </a:r>
          </a:p>
        </p:txBody>
      </p:sp>
      <p:sp>
        <p:nvSpPr>
          <p:cNvPr id="25" name="Free-form: Shape 24">
            <a:extLst>
              <a:ext uri="{FF2B5EF4-FFF2-40B4-BE49-F238E27FC236}">
                <a16:creationId xmlns:a16="http://schemas.microsoft.com/office/drawing/2014/main" id="{0AEBC9FF-73EB-7799-A066-49835AECCA66}"/>
              </a:ext>
            </a:extLst>
          </p:cNvPr>
          <p:cNvSpPr/>
          <p:nvPr/>
        </p:nvSpPr>
        <p:spPr>
          <a:xfrm>
            <a:off x="9117214" y="2496639"/>
            <a:ext cx="2425362" cy="4076857"/>
          </a:xfrm>
          <a:custGeom>
            <a:avLst/>
            <a:gdLst>
              <a:gd name="connsiteX0" fmla="*/ 0 w 2425362"/>
              <a:gd name="connsiteY0" fmla="*/ 200042 h 2000417"/>
              <a:gd name="connsiteX1" fmla="*/ 200042 w 2425362"/>
              <a:gd name="connsiteY1" fmla="*/ 0 h 2000417"/>
              <a:gd name="connsiteX2" fmla="*/ 2225320 w 2425362"/>
              <a:gd name="connsiteY2" fmla="*/ 0 h 2000417"/>
              <a:gd name="connsiteX3" fmla="*/ 2425362 w 2425362"/>
              <a:gd name="connsiteY3" fmla="*/ 200042 h 2000417"/>
              <a:gd name="connsiteX4" fmla="*/ 2425362 w 2425362"/>
              <a:gd name="connsiteY4" fmla="*/ 1800375 h 2000417"/>
              <a:gd name="connsiteX5" fmla="*/ 2225320 w 2425362"/>
              <a:gd name="connsiteY5" fmla="*/ 2000417 h 2000417"/>
              <a:gd name="connsiteX6" fmla="*/ 200042 w 2425362"/>
              <a:gd name="connsiteY6" fmla="*/ 2000417 h 2000417"/>
              <a:gd name="connsiteX7" fmla="*/ 0 w 2425362"/>
              <a:gd name="connsiteY7" fmla="*/ 1800375 h 2000417"/>
              <a:gd name="connsiteX8" fmla="*/ 0 w 2425362"/>
              <a:gd name="connsiteY8" fmla="*/ 200042 h 200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362" h="2000417">
                <a:moveTo>
                  <a:pt x="0" y="200042"/>
                </a:moveTo>
                <a:cubicBezTo>
                  <a:pt x="0" y="89562"/>
                  <a:pt x="89562" y="0"/>
                  <a:pt x="200042" y="0"/>
                </a:cubicBezTo>
                <a:lnTo>
                  <a:pt x="2225320" y="0"/>
                </a:lnTo>
                <a:cubicBezTo>
                  <a:pt x="2335800" y="0"/>
                  <a:pt x="2425362" y="89562"/>
                  <a:pt x="2425362" y="200042"/>
                </a:cubicBezTo>
                <a:lnTo>
                  <a:pt x="2425362" y="1800375"/>
                </a:lnTo>
                <a:cubicBezTo>
                  <a:pt x="2425362" y="1910855"/>
                  <a:pt x="2335800" y="2000417"/>
                  <a:pt x="2225320" y="2000417"/>
                </a:cubicBezTo>
                <a:lnTo>
                  <a:pt x="200042" y="2000417"/>
                </a:lnTo>
                <a:cubicBezTo>
                  <a:pt x="89562" y="2000417"/>
                  <a:pt x="0" y="1910855"/>
                  <a:pt x="0" y="1800375"/>
                </a:cubicBezTo>
                <a:lnTo>
                  <a:pt x="0" y="200042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860" tIns="169860" rIns="169860" bIns="598521" numCol="1" spcCol="1270" anchor="t" anchorCtr="0">
            <a:noAutofit/>
          </a:bodyPr>
          <a:lstStyle/>
          <a:p>
            <a:pPr marL="0" marR="0" lvl="1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Is it clear to students and staff:</a:t>
            </a:r>
          </a:p>
          <a:p>
            <a:pPr marL="0" marR="0" lvl="1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60645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marR="0" lvl="1" indent="-28575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how </a:t>
            </a:r>
            <a:r>
              <a:rPr lang="en-GB" sz="1600" dirty="0"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latin typeface="Poppins"/>
              </a:rPr>
              <a:t>an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accessible by design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approach will reduce the adjustments  needed?</a:t>
            </a:r>
          </a:p>
          <a:p>
            <a:pPr marL="0" marR="0" lvl="1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60645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85750" lvl="1" indent="-28575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when and how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60645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to get support when further adjustments are required?</a:t>
            </a:r>
          </a:p>
          <a:p>
            <a:pPr marL="0" lvl="1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60645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41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CD09E-6648-4A06-46BF-67808CBCC9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915" y="163013"/>
            <a:ext cx="10766703" cy="497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How do we currently support our students?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C8E12-9F0F-2C35-9056-0CC8CD0926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739" y="1079318"/>
            <a:ext cx="11464531" cy="5615669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1800" dirty="0"/>
              <a:t>Some examples of the support we currently provide for our students includes: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Online Help Centre:</a:t>
            </a:r>
            <a:r>
              <a:rPr lang="en-GB" sz="1800" dirty="0"/>
              <a:t> A specific section on support for students with a disability. Plus, sources of help and advice for students who are struggling woven into all pages.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Mental Health Support: </a:t>
            </a:r>
            <a:r>
              <a:rPr lang="en-GB" sz="1800" dirty="0"/>
              <a:t>A dedicated Mental Health Casework and Advice Team, the provision of online apps, together with active staff training on supporting students in crisis.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Disability Support Team: </a:t>
            </a:r>
            <a:r>
              <a:rPr lang="en-GB" sz="1800" dirty="0"/>
              <a:t>A dedicated team who provide information, advice and guidance to our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Accessibility </a:t>
            </a:r>
            <a:r>
              <a:rPr lang="en-GB" sz="1800" dirty="0"/>
              <a:t>integrated into our teaching and learning design processes and module accessibility guides provided.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Complaints process:</a:t>
            </a:r>
            <a:r>
              <a:rPr lang="en-GB" sz="1800" dirty="0"/>
              <a:t> A clear, efficient and robust process to resolve and learn from student complaints.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503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6E5B-D0A2-FD17-12DB-3E8FFA263B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425903"/>
            <a:ext cx="10515600" cy="3470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50" charset="0"/>
                <a:ea typeface="+mj-ea"/>
                <a:cs typeface="Poppins SemiBold" panose="00000700000000000000" pitchFamily="50" charset="0"/>
              </a:rPr>
              <a:t>Slide Title 31</a:t>
            </a:r>
          </a:p>
        </p:txBody>
      </p:sp>
    </p:spTree>
    <p:extLst>
      <p:ext uri="{BB962C8B-B14F-4D97-AF65-F5344CB8AC3E}">
        <p14:creationId xmlns:p14="http://schemas.microsoft.com/office/powerpoint/2010/main" val="20737212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Custom 7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AB24DCB6-B19B-4A4B-82AA-A443AC496DAE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60A6B559-7EF3-1146-8945-35F68351DF66}"/>
    </a:ext>
  </a:extLst>
</a:theme>
</file>

<file path=ppt/theme/theme3.xml><?xml version="1.0" encoding="utf-8"?>
<a:theme xmlns:a="http://schemas.openxmlformats.org/drawingml/2006/main" name="Chapter Headings / Divider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45991D4C-FE3A-DD49-9F9D-812C6DA697D5}"/>
    </a:ext>
  </a:extLst>
</a:theme>
</file>

<file path=ppt/theme/theme4.xml><?xml version="1.0" encoding="utf-8"?>
<a:theme xmlns:a="http://schemas.openxmlformats.org/drawingml/2006/main" name="Slide Options">
  <a:themeElements>
    <a:clrScheme name="Custom 1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FF8A77"/>
      </a:accent3>
      <a:accent4>
        <a:srgbClr val="7DFFD3"/>
      </a:accent4>
      <a:accent5>
        <a:srgbClr val="FFB3FF"/>
      </a:accent5>
      <a:accent6>
        <a:srgbClr val="FFF388"/>
      </a:accent6>
      <a:hlink>
        <a:srgbClr val="1C46C0"/>
      </a:hlink>
      <a:folHlink>
        <a:srgbClr val="FF8A77"/>
      </a:folHlink>
    </a:clrScheme>
    <a:fontScheme name="Custom 2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F7B079B8-8FBA-9E46-A97C-4ADCB3A31155}"/>
    </a:ext>
  </a:extLst>
</a:theme>
</file>

<file path=ppt/theme/theme5.xml><?xml version="1.0" encoding="utf-8"?>
<a:theme xmlns:a="http://schemas.openxmlformats.org/drawingml/2006/main" name="End Slide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OU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EB94B822-F5A1-864D-A2F5-29356FFCDE5D}"/>
    </a:ext>
  </a:extLst>
</a:theme>
</file>

<file path=ppt/theme/theme6.xml><?xml version="1.0" encoding="utf-8"?>
<a:theme xmlns:a="http://schemas.openxmlformats.org/drawingml/2006/main" name="1_Slide Options">
  <a:themeElements>
    <a:clrScheme name="Custom 1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FF8A77"/>
      </a:accent3>
      <a:accent4>
        <a:srgbClr val="7DFFD3"/>
      </a:accent4>
      <a:accent5>
        <a:srgbClr val="FFB3FF"/>
      </a:accent5>
      <a:accent6>
        <a:srgbClr val="FFF388"/>
      </a:accent6>
      <a:hlink>
        <a:srgbClr val="1C46C0"/>
      </a:hlink>
      <a:folHlink>
        <a:srgbClr val="FF8A77"/>
      </a:folHlink>
    </a:clrScheme>
    <a:fontScheme name="Custom 2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F7B079B8-8FBA-9E46-A97C-4ADCB3A31155}"/>
    </a:ext>
  </a:extLst>
</a:theme>
</file>

<file path=ppt/theme/theme7.xml><?xml version="1.0" encoding="utf-8"?>
<a:theme xmlns:a="http://schemas.openxmlformats.org/drawingml/2006/main" name="1_Cover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Custom 7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AB24DCB6-B19B-4A4B-82AA-A443AC496DAE}"/>
    </a:ext>
  </a:extLst>
</a:theme>
</file>

<file path=ppt/theme/theme8.xml><?xml version="1.0" encoding="utf-8"?>
<a:theme xmlns:a="http://schemas.openxmlformats.org/drawingml/2006/main" name="2_Cover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Custom 7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AB24DCB6-B19B-4A4B-82AA-A443AC496DAE}"/>
    </a:ext>
  </a:extLst>
</a:theme>
</file>

<file path=ppt/theme/theme9.xml><?xml version="1.0" encoding="utf-8"?>
<a:theme xmlns:a="http://schemas.openxmlformats.org/drawingml/2006/main" name="3_Covers">
  <a:themeElements>
    <a:clrScheme name="Open University 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Custom 7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-Powerpoint-Template-Master" id="{C62F22CB-6147-F642-90D0-FAAC7572420C}" vid="{AB24DCB6-B19B-4A4B-82AA-A443AC496DA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mmary xmlns="50b05efe-9c08-4b9b-906d-4b02af13746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9FAE26F6403948A2B74B2D57B22A79" ma:contentTypeVersion="5" ma:contentTypeDescription="Create a new document." ma:contentTypeScope="" ma:versionID="f88804ff1a9cd3631e9aaf4ededc47b8">
  <xsd:schema xmlns:xsd="http://www.w3.org/2001/XMLSchema" xmlns:xs="http://www.w3.org/2001/XMLSchema" xmlns:p="http://schemas.microsoft.com/office/2006/metadata/properties" xmlns:ns2="50b05efe-9c08-4b9b-906d-4b02af137469" targetNamespace="http://schemas.microsoft.com/office/2006/metadata/properties" ma:root="true" ma:fieldsID="b1b3ce2bca6764c761381aa5dbec0374" ns2:_="">
    <xsd:import namespace="50b05efe-9c08-4b9b-906d-4b02af137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Summa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b05efe-9c08-4b9b-906d-4b02af137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Summary" ma:index="12" nillable="true" ma:displayName="Summary" ma:format="Dropdown" ma:internalName="Summary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1F123D-72E4-47AA-AF87-050EE854118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50b05efe-9c08-4b9b-906d-4b02af13746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66CD3E3-2AD4-4BFA-B062-CD9F3FC377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5F4AE6-34CD-409E-B695-2AA9E167F7C7}">
  <ds:schemaRefs>
    <ds:schemaRef ds:uri="50b05efe-9c08-4b9b-906d-4b02af1374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OU-Powerpoint-Template-Master</Template>
  <TotalTime>300</TotalTime>
  <Words>501</Words>
  <Application>Microsoft Office PowerPoint</Application>
  <PresentationFormat>Widescreen</PresentationFormat>
  <Paragraphs>106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6</vt:i4>
      </vt:variant>
      <vt:variant>
        <vt:lpstr>Custom Shows</vt:lpstr>
      </vt:variant>
      <vt:variant>
        <vt:i4>1</vt:i4>
      </vt:variant>
    </vt:vector>
  </HeadingPairs>
  <TitlesOfParts>
    <vt:vector size="20" baseType="lpstr">
      <vt:lpstr>Arial</vt:lpstr>
      <vt:lpstr>Courier New</vt:lpstr>
      <vt:lpstr>Poppins</vt:lpstr>
      <vt:lpstr>Poppins SemiBold</vt:lpstr>
      <vt:lpstr>Covers</vt:lpstr>
      <vt:lpstr>Contents Slides</vt:lpstr>
      <vt:lpstr>Chapter Headings / Dividers</vt:lpstr>
      <vt:lpstr>Slide Options</vt:lpstr>
      <vt:lpstr>End Slides</vt:lpstr>
      <vt:lpstr>1_Slide Options</vt:lpstr>
      <vt:lpstr>1_Covers</vt:lpstr>
      <vt:lpstr>2_Covers</vt:lpstr>
      <vt:lpstr>3_Covers</vt:lpstr>
      <vt:lpstr>Implementing the EHRC Advice Note  </vt:lpstr>
      <vt:lpstr>Supporting our students </vt:lpstr>
      <vt:lpstr>What steps are we taking?</vt:lpstr>
      <vt:lpstr>What approach are we taking?</vt:lpstr>
      <vt:lpstr>How do we currently support our students?</vt:lpstr>
      <vt:lpstr>Slide Title 31</vt:lpstr>
      <vt:lpstr>Student growth figures</vt:lpstr>
    </vt:vector>
  </TitlesOfParts>
  <Manager/>
  <Company>The Open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Slide Title 1</dc:title>
  <dc:subject>OU Master PowerPoint Template with accessibility guidance and best practice tips</dc:subject>
  <dc:creator>Tasha.Read [She/Her]</dc:creator>
  <cp:keywords>OU Master PowerPoint Template</cp:keywords>
  <dc:description/>
  <cp:lastModifiedBy>Ciaragh.Hubert</cp:lastModifiedBy>
  <cp:revision>11</cp:revision>
  <cp:lastPrinted>2024-10-02T07:58:45Z</cp:lastPrinted>
  <dcterms:created xsi:type="dcterms:W3CDTF">2024-07-04T08:14:30Z</dcterms:created>
  <dcterms:modified xsi:type="dcterms:W3CDTF">2025-01-13T17:27:47Z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0x010100AD9FAE26F6403948A2B74B2D57B22A79</vt:lpwstr>
  </property>
  <property fmtid="{D5CDD505-2E9C-101B-9397-08002B2CF9AE}" pid="3" name="MediaServiceImageTags">
    <vt:lpwstr/>
  </property>
  <property fmtid="{D5CDD505-2E9C-101B-9397-08002B2CF9AE}" pid="4" name="Order">
    <vt:r8>193300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TemplateUrl">
    <vt:lpwstr/>
  </property>
  <property fmtid="{D5CDD505-2E9C-101B-9397-08002B2CF9AE}" pid="10" name="xd_Signature">
    <vt:lpwstr/>
  </property>
</Properties>
</file>