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74" r:id="rId7"/>
    <p:sldId id="275" r:id="rId8"/>
    <p:sldId id="270" r:id="rId9"/>
    <p:sldId id="265" r:id="rId10"/>
    <p:sldId id="269" r:id="rId11"/>
    <p:sldId id="264" r:id="rId12"/>
    <p:sldId id="267" r:id="rId13"/>
    <p:sldId id="268" r:id="rId14"/>
    <p:sldId id="351" r:id="rId15"/>
    <p:sldId id="276" r:id="rId16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1F2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657026-F3AD-2FE9-D95F-8EE452964785}" v="174" dt="2024-01-23T15:37:17.648"/>
    <p1510:client id="{6EC47339-AAAE-40EF-A6E4-686F7DD37F03}" v="2" dt="2024-01-24T11:16:25.153"/>
    <p1510:client id="{C5F5C60F-06F0-4C7E-A37A-0718181AF633}" v="600" dt="2024-01-23T17:15:27.8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10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Gamble" userId="38dec9ad-7877-49bb-93f0-0cc6ce002b19" providerId="ADAL" clId="{C5F5C60F-06F0-4C7E-A37A-0718181AF633}"/>
    <pc:docChg chg="undo redo custSel addSld delSld modSld sldOrd modMainMaster">
      <pc:chgData name="Simon Gamble" userId="38dec9ad-7877-49bb-93f0-0cc6ce002b19" providerId="ADAL" clId="{C5F5C60F-06F0-4C7E-A37A-0718181AF633}" dt="2024-01-23T17:21:20.938" v="1712" actId="20577"/>
      <pc:docMkLst>
        <pc:docMk/>
      </pc:docMkLst>
      <pc:sldChg chg="addSp delSp modSp mod">
        <pc:chgData name="Simon Gamble" userId="38dec9ad-7877-49bb-93f0-0cc6ce002b19" providerId="ADAL" clId="{C5F5C60F-06F0-4C7E-A37A-0718181AF633}" dt="2024-01-23T16:41:41.151" v="817" actId="1076"/>
        <pc:sldMkLst>
          <pc:docMk/>
          <pc:sldMk cId="3493843957" sldId="257"/>
        </pc:sldMkLst>
        <pc:spChg chg="mod">
          <ac:chgData name="Simon Gamble" userId="38dec9ad-7877-49bb-93f0-0cc6ce002b19" providerId="ADAL" clId="{C5F5C60F-06F0-4C7E-A37A-0718181AF633}" dt="2024-01-23T15:49:09.112" v="427" actId="1076"/>
          <ac:spMkLst>
            <pc:docMk/>
            <pc:sldMk cId="3493843957" sldId="257"/>
            <ac:spMk id="2" creationId="{B12EA922-0B2A-E105-CBEE-2400EBFCB7DF}"/>
          </ac:spMkLst>
        </pc:spChg>
        <pc:spChg chg="del">
          <ac:chgData name="Simon Gamble" userId="38dec9ad-7877-49bb-93f0-0cc6ce002b19" providerId="ADAL" clId="{C5F5C60F-06F0-4C7E-A37A-0718181AF633}" dt="2024-01-23T15:42:10.316" v="184" actId="478"/>
          <ac:spMkLst>
            <pc:docMk/>
            <pc:sldMk cId="3493843957" sldId="257"/>
            <ac:spMk id="3" creationId="{29419244-50FF-01CB-A0D8-FC2936D6DEFC}"/>
          </ac:spMkLst>
        </pc:spChg>
        <pc:spChg chg="add mod">
          <ac:chgData name="Simon Gamble" userId="38dec9ad-7877-49bb-93f0-0cc6ce002b19" providerId="ADAL" clId="{C5F5C60F-06F0-4C7E-A37A-0718181AF633}" dt="2024-01-23T16:26:02.274" v="550"/>
          <ac:spMkLst>
            <pc:docMk/>
            <pc:sldMk cId="3493843957" sldId="257"/>
            <ac:spMk id="6" creationId="{B7974361-BF4F-D051-C05C-4BA601CE86FD}"/>
          </ac:spMkLst>
        </pc:spChg>
        <pc:spChg chg="add mod">
          <ac:chgData name="Simon Gamble" userId="38dec9ad-7877-49bb-93f0-0cc6ce002b19" providerId="ADAL" clId="{C5F5C60F-06F0-4C7E-A37A-0718181AF633}" dt="2024-01-23T16:40:20.944" v="808"/>
          <ac:spMkLst>
            <pc:docMk/>
            <pc:sldMk cId="3493843957" sldId="257"/>
            <ac:spMk id="7" creationId="{027EFE9F-CE05-6F02-25AA-39C6438D084E}"/>
          </ac:spMkLst>
        </pc:spChg>
        <pc:graphicFrameChg chg="add mod modGraphic">
          <ac:chgData name="Simon Gamble" userId="38dec9ad-7877-49bb-93f0-0cc6ce002b19" providerId="ADAL" clId="{C5F5C60F-06F0-4C7E-A37A-0718181AF633}" dt="2024-01-23T16:41:32.118" v="816"/>
          <ac:graphicFrameMkLst>
            <pc:docMk/>
            <pc:sldMk cId="3493843957" sldId="257"/>
            <ac:graphicFrameMk id="4" creationId="{9BA358AE-D503-E33D-9128-03AA5905593E}"/>
          </ac:graphicFrameMkLst>
        </pc:graphicFrameChg>
        <pc:graphicFrameChg chg="add del mod modGraphic">
          <ac:chgData name="Simon Gamble" userId="38dec9ad-7877-49bb-93f0-0cc6ce002b19" providerId="ADAL" clId="{C5F5C60F-06F0-4C7E-A37A-0718181AF633}" dt="2024-01-23T15:47:54.211" v="399" actId="478"/>
          <ac:graphicFrameMkLst>
            <pc:docMk/>
            <pc:sldMk cId="3493843957" sldId="257"/>
            <ac:graphicFrameMk id="5" creationId="{1F9052F6-A73B-69BB-6579-29F74F57F56A}"/>
          </ac:graphicFrameMkLst>
        </pc:graphicFrameChg>
        <pc:picChg chg="add mod">
          <ac:chgData name="Simon Gamble" userId="38dec9ad-7877-49bb-93f0-0cc6ce002b19" providerId="ADAL" clId="{C5F5C60F-06F0-4C7E-A37A-0718181AF633}" dt="2024-01-23T16:41:41.151" v="817" actId="1076"/>
          <ac:picMkLst>
            <pc:docMk/>
            <pc:sldMk cId="3493843957" sldId="257"/>
            <ac:picMk id="9" creationId="{72E870A1-D113-1EBE-5078-8EFD610BB7C4}"/>
          </ac:picMkLst>
        </pc:picChg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978182057" sldId="258"/>
        </pc:sldMkLst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3871641591" sldId="259"/>
        </pc:sldMkLst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1247296086" sldId="260"/>
        </pc:sldMkLst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406695865" sldId="261"/>
        </pc:sldMkLst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102054652" sldId="262"/>
        </pc:sldMkLst>
      </pc:sldChg>
      <pc:sldChg chg="del">
        <pc:chgData name="Simon Gamble" userId="38dec9ad-7877-49bb-93f0-0cc6ce002b19" providerId="ADAL" clId="{C5F5C60F-06F0-4C7E-A37A-0718181AF633}" dt="2024-01-23T16:28:56.362" v="557" actId="47"/>
        <pc:sldMkLst>
          <pc:docMk/>
          <pc:sldMk cId="2673547483" sldId="263"/>
        </pc:sldMkLst>
      </pc:sldChg>
      <pc:sldChg chg="addSp delSp modSp mod ord modClrScheme chgLayout">
        <pc:chgData name="Simon Gamble" userId="38dec9ad-7877-49bb-93f0-0cc6ce002b19" providerId="ADAL" clId="{C5F5C60F-06F0-4C7E-A37A-0718181AF633}" dt="2024-01-23T17:18:48.695" v="1651" actId="1076"/>
        <pc:sldMkLst>
          <pc:docMk/>
          <pc:sldMk cId="2993595410" sldId="264"/>
        </pc:sldMkLst>
        <pc:spChg chg="del mod ord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2" creationId="{DC3A0301-A7A8-22C5-4073-41E0B7968C1E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3" creationId="{9E4FA1BE-B7E2-2E3E-5848-DADA8AFB16C9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4" creationId="{06BAB77B-1647-0DC1-C706-75755AFA98D1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5" creationId="{EAD62EEE-13D4-F45A-52BA-1B3829387A4F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6" creationId="{6BD41882-7CF7-8210-E82D-D2C551C0DE6D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7" creationId="{50CCCF2D-B848-A959-74E1-FD7090C4A9B0}"/>
          </ac:spMkLst>
        </pc:spChg>
        <pc:spChg chg="del">
          <ac:chgData name="Simon Gamble" userId="38dec9ad-7877-49bb-93f0-0cc6ce002b19" providerId="ADAL" clId="{C5F5C60F-06F0-4C7E-A37A-0718181AF633}" dt="2024-01-23T16:47:29.471" v="835" actId="700"/>
          <ac:spMkLst>
            <pc:docMk/>
            <pc:sldMk cId="2993595410" sldId="264"/>
            <ac:spMk id="8" creationId="{F82B3B72-3286-F20E-889F-C8E8365F5FF4}"/>
          </ac:spMkLst>
        </pc:spChg>
        <pc:spChg chg="del mod ord">
          <ac:chgData name="Simon Gamble" userId="38dec9ad-7877-49bb-93f0-0cc6ce002b19" providerId="ADAL" clId="{C5F5C60F-06F0-4C7E-A37A-0718181AF633}" dt="2024-01-23T16:55:13.169" v="1131" actId="478"/>
          <ac:spMkLst>
            <pc:docMk/>
            <pc:sldMk cId="2993595410" sldId="264"/>
            <ac:spMk id="9" creationId="{C537F0EE-7E53-43CA-42A0-6827D5E3B3CD}"/>
          </ac:spMkLst>
        </pc:spChg>
        <pc:spChg chg="mod ord">
          <ac:chgData name="Simon Gamble" userId="38dec9ad-7877-49bb-93f0-0cc6ce002b19" providerId="ADAL" clId="{C5F5C60F-06F0-4C7E-A37A-0718181AF633}" dt="2024-01-23T16:48:12.995" v="866" actId="700"/>
          <ac:spMkLst>
            <pc:docMk/>
            <pc:sldMk cId="2993595410" sldId="264"/>
            <ac:spMk id="10" creationId="{5ED5AB96-A92D-7DBC-E29E-32E23E69EAAD}"/>
          </ac:spMkLst>
        </pc:spChg>
        <pc:spChg chg="add mod ord">
          <ac:chgData name="Simon Gamble" userId="38dec9ad-7877-49bb-93f0-0cc6ce002b19" providerId="ADAL" clId="{C5F5C60F-06F0-4C7E-A37A-0718181AF633}" dt="2024-01-23T16:48:17.316" v="867" actId="1076"/>
          <ac:spMkLst>
            <pc:docMk/>
            <pc:sldMk cId="2993595410" sldId="264"/>
            <ac:spMk id="11" creationId="{BFACCFCF-62FB-C2BB-59CB-D22C4D820306}"/>
          </ac:spMkLst>
        </pc:spChg>
        <pc:spChg chg="add mod ord">
          <ac:chgData name="Simon Gamble" userId="38dec9ad-7877-49bb-93f0-0cc6ce002b19" providerId="ADAL" clId="{C5F5C60F-06F0-4C7E-A37A-0718181AF633}" dt="2024-01-23T17:18:48.695" v="1651" actId="1076"/>
          <ac:spMkLst>
            <pc:docMk/>
            <pc:sldMk cId="2993595410" sldId="264"/>
            <ac:spMk id="12" creationId="{F60576D6-35D3-BDCC-D50A-24C5404F839A}"/>
          </ac:spMkLst>
        </pc:spChg>
        <pc:spChg chg="add mod">
          <ac:chgData name="Simon Gamble" userId="38dec9ad-7877-49bb-93f0-0cc6ce002b19" providerId="ADAL" clId="{C5F5C60F-06F0-4C7E-A37A-0718181AF633}" dt="2024-01-23T16:55:17.559" v="1132" actId="1076"/>
          <ac:spMkLst>
            <pc:docMk/>
            <pc:sldMk cId="2993595410" sldId="264"/>
            <ac:spMk id="17" creationId="{24964D13-1F35-8885-78CF-C08E8A3203A0}"/>
          </ac:spMkLst>
        </pc:spChg>
        <pc:spChg chg="add mod">
          <ac:chgData name="Simon Gamble" userId="38dec9ad-7877-49bb-93f0-0cc6ce002b19" providerId="ADAL" clId="{C5F5C60F-06F0-4C7E-A37A-0718181AF633}" dt="2024-01-23T17:04:43.663" v="1385" actId="1076"/>
          <ac:spMkLst>
            <pc:docMk/>
            <pc:sldMk cId="2993595410" sldId="264"/>
            <ac:spMk id="18" creationId="{E2D2235D-5B60-3F45-A39F-FE7B8E55D31B}"/>
          </ac:spMkLst>
        </pc:spChg>
        <pc:picChg chg="add mod">
          <ac:chgData name="Simon Gamble" userId="38dec9ad-7877-49bb-93f0-0cc6ce002b19" providerId="ADAL" clId="{C5F5C60F-06F0-4C7E-A37A-0718181AF633}" dt="2024-01-23T17:03:58.255" v="1343" actId="1076"/>
          <ac:picMkLst>
            <pc:docMk/>
            <pc:sldMk cId="2993595410" sldId="264"/>
            <ac:picMk id="14" creationId="{17227817-7B51-B82A-D213-F13419519970}"/>
          </ac:picMkLst>
        </pc:picChg>
        <pc:picChg chg="add del mod">
          <ac:chgData name="Simon Gamble" userId="38dec9ad-7877-49bb-93f0-0cc6ce002b19" providerId="ADAL" clId="{C5F5C60F-06F0-4C7E-A37A-0718181AF633}" dt="2024-01-23T16:54:54.020" v="1128"/>
          <ac:picMkLst>
            <pc:docMk/>
            <pc:sldMk cId="2993595410" sldId="264"/>
            <ac:picMk id="16" creationId="{0FF8416A-E01D-CE3E-924B-31A42549B626}"/>
          </ac:picMkLst>
        </pc:picChg>
      </pc:sldChg>
      <pc:sldChg chg="addSp modSp mod modClrScheme chgLayout">
        <pc:chgData name="Simon Gamble" userId="38dec9ad-7877-49bb-93f0-0cc6ce002b19" providerId="ADAL" clId="{C5F5C60F-06F0-4C7E-A37A-0718181AF633}" dt="2024-01-23T17:17:17.269" v="1623" actId="255"/>
        <pc:sldMkLst>
          <pc:docMk/>
          <pc:sldMk cId="4238962526" sldId="265"/>
        </pc:sldMkLst>
        <pc:spChg chg="mod ord">
          <ac:chgData name="Simon Gamble" userId="38dec9ad-7877-49bb-93f0-0cc6ce002b19" providerId="ADAL" clId="{C5F5C60F-06F0-4C7E-A37A-0718181AF633}" dt="2024-01-23T15:37:46.836" v="0" actId="700"/>
          <ac:spMkLst>
            <pc:docMk/>
            <pc:sldMk cId="4238962526" sldId="265"/>
            <ac:spMk id="2" creationId="{6F2B80ED-34BA-5E48-529E-AAA51E5A1F6C}"/>
          </ac:spMkLst>
        </pc:spChg>
        <pc:spChg chg="mod ord">
          <ac:chgData name="Simon Gamble" userId="38dec9ad-7877-49bb-93f0-0cc6ce002b19" providerId="ADAL" clId="{C5F5C60F-06F0-4C7E-A37A-0718181AF633}" dt="2024-01-23T17:17:17.269" v="1623" actId="255"/>
          <ac:spMkLst>
            <pc:docMk/>
            <pc:sldMk cId="4238962526" sldId="265"/>
            <ac:spMk id="3" creationId="{941133AE-8DF9-E3CF-9911-64C1E1122617}"/>
          </ac:spMkLst>
        </pc:spChg>
        <pc:spChg chg="add mod">
          <ac:chgData name="Simon Gamble" userId="38dec9ad-7877-49bb-93f0-0cc6ce002b19" providerId="ADAL" clId="{C5F5C60F-06F0-4C7E-A37A-0718181AF633}" dt="2024-01-23T16:26:13.145" v="553"/>
          <ac:spMkLst>
            <pc:docMk/>
            <pc:sldMk cId="4238962526" sldId="265"/>
            <ac:spMk id="4" creationId="{8C6608DC-2EC5-BCF6-B1C3-E72162F09953}"/>
          </ac:spMkLst>
        </pc:spChg>
        <pc:spChg chg="add mod">
          <ac:chgData name="Simon Gamble" userId="38dec9ad-7877-49bb-93f0-0cc6ce002b19" providerId="ADAL" clId="{C5F5C60F-06F0-4C7E-A37A-0718181AF633}" dt="2024-01-23T16:40:28.313" v="810"/>
          <ac:spMkLst>
            <pc:docMk/>
            <pc:sldMk cId="4238962526" sldId="265"/>
            <ac:spMk id="5" creationId="{BD15C8EB-0F70-BDED-AC6F-E6A40039CA6D}"/>
          </ac:spMkLst>
        </pc:spChg>
      </pc:sldChg>
      <pc:sldChg chg="addSp delSp modSp mod modClrScheme chgLayout">
        <pc:chgData name="Simon Gamble" userId="38dec9ad-7877-49bb-93f0-0cc6ce002b19" providerId="ADAL" clId="{C5F5C60F-06F0-4C7E-A37A-0718181AF633}" dt="2024-01-23T17:19:17.405" v="1662" actId="1076"/>
        <pc:sldMkLst>
          <pc:docMk/>
          <pc:sldMk cId="2155268817" sldId="267"/>
        </pc:sldMkLst>
        <pc:spChg chg="mod ord">
          <ac:chgData name="Simon Gamble" userId="38dec9ad-7877-49bb-93f0-0cc6ce002b19" providerId="ADAL" clId="{C5F5C60F-06F0-4C7E-A37A-0718181AF633}" dt="2024-01-23T17:19:17.405" v="1662" actId="1076"/>
          <ac:spMkLst>
            <pc:docMk/>
            <pc:sldMk cId="2155268817" sldId="267"/>
            <ac:spMk id="2" creationId="{EA968888-B832-A228-DE6F-28D4C4F7DA64}"/>
          </ac:spMkLst>
        </pc:spChg>
        <pc:spChg chg="add del mod ord">
          <ac:chgData name="Simon Gamble" userId="38dec9ad-7877-49bb-93f0-0cc6ce002b19" providerId="ADAL" clId="{C5F5C60F-06F0-4C7E-A37A-0718181AF633}" dt="2024-01-23T15:55:43.397" v="478" actId="478"/>
          <ac:spMkLst>
            <pc:docMk/>
            <pc:sldMk cId="2155268817" sldId="267"/>
            <ac:spMk id="3" creationId="{73A513C1-8699-EAAC-7AA6-C33E163EF3B4}"/>
          </ac:spMkLst>
        </pc:spChg>
        <pc:spChg chg="add mod">
          <ac:chgData name="Simon Gamble" userId="38dec9ad-7877-49bb-93f0-0cc6ce002b19" providerId="ADAL" clId="{C5F5C60F-06F0-4C7E-A37A-0718181AF633}" dt="2024-01-23T16:26:17.277" v="554"/>
          <ac:spMkLst>
            <pc:docMk/>
            <pc:sldMk cId="2155268817" sldId="267"/>
            <ac:spMk id="7" creationId="{D172E0F3-5A56-B322-0A56-4991669D6F23}"/>
          </ac:spMkLst>
        </pc:spChg>
        <pc:spChg chg="add mod">
          <ac:chgData name="Simon Gamble" userId="38dec9ad-7877-49bb-93f0-0cc6ce002b19" providerId="ADAL" clId="{C5F5C60F-06F0-4C7E-A37A-0718181AF633}" dt="2024-01-23T16:58:29.601" v="1158"/>
          <ac:spMkLst>
            <pc:docMk/>
            <pc:sldMk cId="2155268817" sldId="267"/>
            <ac:spMk id="8" creationId="{E79213EB-3946-74B4-229E-59CEB43FAAE1}"/>
          </ac:spMkLst>
        </pc:spChg>
        <pc:picChg chg="mod">
          <ac:chgData name="Simon Gamble" userId="38dec9ad-7877-49bb-93f0-0cc6ce002b19" providerId="ADAL" clId="{C5F5C60F-06F0-4C7E-A37A-0718181AF633}" dt="2024-01-23T16:45:48.528" v="828" actId="14100"/>
          <ac:picMkLst>
            <pc:docMk/>
            <pc:sldMk cId="2155268817" sldId="267"/>
            <ac:picMk id="4" creationId="{1FC4B202-9EAE-27FE-E241-BF120B392078}"/>
          </ac:picMkLst>
        </pc:picChg>
        <pc:picChg chg="mod">
          <ac:chgData name="Simon Gamble" userId="38dec9ad-7877-49bb-93f0-0cc6ce002b19" providerId="ADAL" clId="{C5F5C60F-06F0-4C7E-A37A-0718181AF633}" dt="2024-01-23T16:46:08.358" v="833" actId="1440"/>
          <ac:picMkLst>
            <pc:docMk/>
            <pc:sldMk cId="2155268817" sldId="267"/>
            <ac:picMk id="5" creationId="{199C2595-F526-5160-D8F6-787DACE68782}"/>
          </ac:picMkLst>
        </pc:picChg>
        <pc:picChg chg="mod">
          <ac:chgData name="Simon Gamble" userId="38dec9ad-7877-49bb-93f0-0cc6ce002b19" providerId="ADAL" clId="{C5F5C60F-06F0-4C7E-A37A-0718181AF633}" dt="2024-01-23T16:45:56.351" v="831" actId="1076"/>
          <ac:picMkLst>
            <pc:docMk/>
            <pc:sldMk cId="2155268817" sldId="267"/>
            <ac:picMk id="6" creationId="{7500F552-8C57-84FA-99B9-FA4B6425A82B}"/>
          </ac:picMkLst>
        </pc:picChg>
      </pc:sldChg>
      <pc:sldChg chg="addSp delSp modSp mod ord modClrScheme chgLayout">
        <pc:chgData name="Simon Gamble" userId="38dec9ad-7877-49bb-93f0-0cc6ce002b19" providerId="ADAL" clId="{C5F5C60F-06F0-4C7E-A37A-0718181AF633}" dt="2024-01-23T16:59:48.660" v="1174"/>
        <pc:sldMkLst>
          <pc:docMk/>
          <pc:sldMk cId="1387379991" sldId="268"/>
        </pc:sldMkLst>
        <pc:spChg chg="mod ord">
          <ac:chgData name="Simon Gamble" userId="38dec9ad-7877-49bb-93f0-0cc6ce002b19" providerId="ADAL" clId="{C5F5C60F-06F0-4C7E-A37A-0718181AF633}" dt="2024-01-23T15:56:51.325" v="485" actId="255"/>
          <ac:spMkLst>
            <pc:docMk/>
            <pc:sldMk cId="1387379991" sldId="268"/>
            <ac:spMk id="2" creationId="{C7428067-4E62-F4CA-3879-99F8A11E7E96}"/>
          </ac:spMkLst>
        </pc:spChg>
        <pc:spChg chg="add del mod ord">
          <ac:chgData name="Simon Gamble" userId="38dec9ad-7877-49bb-93f0-0cc6ce002b19" providerId="ADAL" clId="{C5F5C60F-06F0-4C7E-A37A-0718181AF633}" dt="2024-01-23T15:57:05.843" v="487" actId="478"/>
          <ac:spMkLst>
            <pc:docMk/>
            <pc:sldMk cId="1387379991" sldId="268"/>
            <ac:spMk id="3" creationId="{13D3C8C3-B33D-E6B1-5FE5-F77FC45484DA}"/>
          </ac:spMkLst>
        </pc:spChg>
        <pc:spChg chg="add mod">
          <ac:chgData name="Simon Gamble" userId="38dec9ad-7877-49bb-93f0-0cc6ce002b19" providerId="ADAL" clId="{C5F5C60F-06F0-4C7E-A37A-0718181AF633}" dt="2024-01-23T16:26:21.608" v="555"/>
          <ac:spMkLst>
            <pc:docMk/>
            <pc:sldMk cId="1387379991" sldId="268"/>
            <ac:spMk id="5" creationId="{78D0C3C8-9E90-82D0-609C-7C90571830A5}"/>
          </ac:spMkLst>
        </pc:spChg>
        <pc:spChg chg="add mod">
          <ac:chgData name="Simon Gamble" userId="38dec9ad-7877-49bb-93f0-0cc6ce002b19" providerId="ADAL" clId="{C5F5C60F-06F0-4C7E-A37A-0718181AF633}" dt="2024-01-23T16:40:32.815" v="811"/>
          <ac:spMkLst>
            <pc:docMk/>
            <pc:sldMk cId="1387379991" sldId="268"/>
            <ac:spMk id="6" creationId="{C0C6B0EA-44E1-7FEE-5F3F-D6EA3B7C2697}"/>
          </ac:spMkLst>
        </pc:spChg>
        <pc:picChg chg="mod">
          <ac:chgData name="Simon Gamble" userId="38dec9ad-7877-49bb-93f0-0cc6ce002b19" providerId="ADAL" clId="{C5F5C60F-06F0-4C7E-A37A-0718181AF633}" dt="2024-01-23T16:46:41.679" v="834" actId="14100"/>
          <ac:picMkLst>
            <pc:docMk/>
            <pc:sldMk cId="1387379991" sldId="268"/>
            <ac:picMk id="4" creationId="{E5A5A6D5-03CA-1213-0641-D12C9CF18DE2}"/>
          </ac:picMkLst>
        </pc:picChg>
      </pc:sldChg>
      <pc:sldChg chg="addSp modSp mod ord modClrScheme chgLayout">
        <pc:chgData name="Simon Gamble" userId="38dec9ad-7877-49bb-93f0-0cc6ce002b19" providerId="ADAL" clId="{C5F5C60F-06F0-4C7E-A37A-0718181AF633}" dt="2024-01-23T17:18:20.020" v="1649" actId="20577"/>
        <pc:sldMkLst>
          <pc:docMk/>
          <pc:sldMk cId="2849976761" sldId="269"/>
        </pc:sldMkLst>
        <pc:spChg chg="mod ord">
          <ac:chgData name="Simon Gamble" userId="38dec9ad-7877-49bb-93f0-0cc6ce002b19" providerId="ADAL" clId="{C5F5C60F-06F0-4C7E-A37A-0718181AF633}" dt="2024-01-23T15:59:31.976" v="491" actId="1076"/>
          <ac:spMkLst>
            <pc:docMk/>
            <pc:sldMk cId="2849976761" sldId="269"/>
            <ac:spMk id="2" creationId="{3F00A742-38A7-A39F-F2DE-CD4FEFD8380D}"/>
          </ac:spMkLst>
        </pc:spChg>
        <pc:spChg chg="mod ord">
          <ac:chgData name="Simon Gamble" userId="38dec9ad-7877-49bb-93f0-0cc6ce002b19" providerId="ADAL" clId="{C5F5C60F-06F0-4C7E-A37A-0718181AF633}" dt="2024-01-23T17:17:31.459" v="1626" actId="20577"/>
          <ac:spMkLst>
            <pc:docMk/>
            <pc:sldMk cId="2849976761" sldId="269"/>
            <ac:spMk id="3" creationId="{22D8ECF9-7DFD-B19A-3865-204C1D574C5C}"/>
          </ac:spMkLst>
        </pc:spChg>
        <pc:spChg chg="mod">
          <ac:chgData name="Simon Gamble" userId="38dec9ad-7877-49bb-93f0-0cc6ce002b19" providerId="ADAL" clId="{C5F5C60F-06F0-4C7E-A37A-0718181AF633}" dt="2024-01-23T17:18:20.020" v="1649" actId="20577"/>
          <ac:spMkLst>
            <pc:docMk/>
            <pc:sldMk cId="2849976761" sldId="269"/>
            <ac:spMk id="4" creationId="{1244F4D5-A141-0D51-D17F-CA72542062EA}"/>
          </ac:spMkLst>
        </pc:spChg>
        <pc:spChg chg="add mod">
          <ac:chgData name="Simon Gamble" userId="38dec9ad-7877-49bb-93f0-0cc6ce002b19" providerId="ADAL" clId="{C5F5C60F-06F0-4C7E-A37A-0718181AF633}" dt="2024-01-23T16:26:25.274" v="556"/>
          <ac:spMkLst>
            <pc:docMk/>
            <pc:sldMk cId="2849976761" sldId="269"/>
            <ac:spMk id="5" creationId="{7FD28D63-3CF8-C762-14A3-4784884933BF}"/>
          </ac:spMkLst>
        </pc:spChg>
        <pc:spChg chg="add mod">
          <ac:chgData name="Simon Gamble" userId="38dec9ad-7877-49bb-93f0-0cc6ce002b19" providerId="ADAL" clId="{C5F5C60F-06F0-4C7E-A37A-0718181AF633}" dt="2024-01-23T16:40:36.899" v="812"/>
          <ac:spMkLst>
            <pc:docMk/>
            <pc:sldMk cId="2849976761" sldId="269"/>
            <ac:spMk id="6" creationId="{57BFE0BA-E510-0F93-C5A0-2E9A93B74FBF}"/>
          </ac:spMkLst>
        </pc:spChg>
      </pc:sldChg>
      <pc:sldChg chg="addSp modSp mod">
        <pc:chgData name="Simon Gamble" userId="38dec9ad-7877-49bb-93f0-0cc6ce002b19" providerId="ADAL" clId="{C5F5C60F-06F0-4C7E-A37A-0718181AF633}" dt="2024-01-23T17:12:11.912" v="1530" actId="1076"/>
        <pc:sldMkLst>
          <pc:docMk/>
          <pc:sldMk cId="1944871283" sldId="270"/>
        </pc:sldMkLst>
        <pc:spChg chg="mod">
          <ac:chgData name="Simon Gamble" userId="38dec9ad-7877-49bb-93f0-0cc6ce002b19" providerId="ADAL" clId="{C5F5C60F-06F0-4C7E-A37A-0718181AF633}" dt="2024-01-23T15:52:07.439" v="437" actId="1076"/>
          <ac:spMkLst>
            <pc:docMk/>
            <pc:sldMk cId="1944871283" sldId="270"/>
            <ac:spMk id="2" creationId="{6FD241BC-0EB0-F6A1-D94E-5E72AD1F9FBA}"/>
          </ac:spMkLst>
        </pc:spChg>
        <pc:spChg chg="mod">
          <ac:chgData name="Simon Gamble" userId="38dec9ad-7877-49bb-93f0-0cc6ce002b19" providerId="ADAL" clId="{C5F5C60F-06F0-4C7E-A37A-0718181AF633}" dt="2024-01-23T17:12:11.912" v="1530" actId="1076"/>
          <ac:spMkLst>
            <pc:docMk/>
            <pc:sldMk cId="1944871283" sldId="270"/>
            <ac:spMk id="3" creationId="{A23ABAC8-A14C-6651-6B01-6CB54108248E}"/>
          </ac:spMkLst>
        </pc:spChg>
        <pc:spChg chg="add mod">
          <ac:chgData name="Simon Gamble" userId="38dec9ad-7877-49bb-93f0-0cc6ce002b19" providerId="ADAL" clId="{C5F5C60F-06F0-4C7E-A37A-0718181AF633}" dt="2024-01-23T16:26:09.942" v="552"/>
          <ac:spMkLst>
            <pc:docMk/>
            <pc:sldMk cId="1944871283" sldId="270"/>
            <ac:spMk id="4" creationId="{F121E0A9-269F-EDB6-89AA-C89E073AE7D4}"/>
          </ac:spMkLst>
        </pc:spChg>
        <pc:picChg chg="add mod">
          <ac:chgData name="Simon Gamble" userId="38dec9ad-7877-49bb-93f0-0cc6ce002b19" providerId="ADAL" clId="{C5F5C60F-06F0-4C7E-A37A-0718181AF633}" dt="2024-01-23T16:44:47.127" v="821" actId="1440"/>
          <ac:picMkLst>
            <pc:docMk/>
            <pc:sldMk cId="1944871283" sldId="270"/>
            <ac:picMk id="6" creationId="{30852227-53FD-F5DE-8321-FCD32F939D86}"/>
          </ac:picMkLst>
        </pc:picChg>
      </pc:sldChg>
      <pc:sldChg chg="del">
        <pc:chgData name="Simon Gamble" userId="38dec9ad-7877-49bb-93f0-0cc6ce002b19" providerId="ADAL" clId="{C5F5C60F-06F0-4C7E-A37A-0718181AF633}" dt="2024-01-23T15:51:03.044" v="429" actId="47"/>
        <pc:sldMkLst>
          <pc:docMk/>
          <pc:sldMk cId="3911760646" sldId="271"/>
        </pc:sldMkLst>
      </pc:sldChg>
      <pc:sldChg chg="del">
        <pc:chgData name="Simon Gamble" userId="38dec9ad-7877-49bb-93f0-0cc6ce002b19" providerId="ADAL" clId="{C5F5C60F-06F0-4C7E-A37A-0718181AF633}" dt="2024-01-23T15:51:04.038" v="430" actId="47"/>
        <pc:sldMkLst>
          <pc:docMk/>
          <pc:sldMk cId="265191461" sldId="272"/>
        </pc:sldMkLst>
      </pc:sldChg>
      <pc:sldChg chg="del">
        <pc:chgData name="Simon Gamble" userId="38dec9ad-7877-49bb-93f0-0cc6ce002b19" providerId="ADAL" clId="{C5F5C60F-06F0-4C7E-A37A-0718181AF633}" dt="2024-01-23T15:51:05.071" v="431" actId="47"/>
        <pc:sldMkLst>
          <pc:docMk/>
          <pc:sldMk cId="1344543342" sldId="273"/>
        </pc:sldMkLst>
      </pc:sldChg>
      <pc:sldChg chg="addSp delSp modSp add mod">
        <pc:chgData name="Simon Gamble" userId="38dec9ad-7877-49bb-93f0-0cc6ce002b19" providerId="ADAL" clId="{C5F5C60F-06F0-4C7E-A37A-0718181AF633}" dt="2024-01-23T16:40:23.857" v="809"/>
        <pc:sldMkLst>
          <pc:docMk/>
          <pc:sldMk cId="1599455479" sldId="274"/>
        </pc:sldMkLst>
        <pc:spChg chg="mod">
          <ac:chgData name="Simon Gamble" userId="38dec9ad-7877-49bb-93f0-0cc6ce002b19" providerId="ADAL" clId="{C5F5C60F-06F0-4C7E-A37A-0718181AF633}" dt="2024-01-23T15:49:14.162" v="428" actId="1076"/>
          <ac:spMkLst>
            <pc:docMk/>
            <pc:sldMk cId="1599455479" sldId="274"/>
            <ac:spMk id="2" creationId="{B12EA922-0B2A-E105-CBEE-2400EBFCB7DF}"/>
          </ac:spMkLst>
        </pc:spChg>
        <pc:spChg chg="add mod">
          <ac:chgData name="Simon Gamble" userId="38dec9ad-7877-49bb-93f0-0cc6ce002b19" providerId="ADAL" clId="{C5F5C60F-06F0-4C7E-A37A-0718181AF633}" dt="2024-01-23T16:26:05.426" v="551"/>
          <ac:spMkLst>
            <pc:docMk/>
            <pc:sldMk cId="1599455479" sldId="274"/>
            <ac:spMk id="3" creationId="{7CF0737E-0170-12FD-EDB6-EF55B12356AF}"/>
          </ac:spMkLst>
        </pc:spChg>
        <pc:spChg chg="add mod">
          <ac:chgData name="Simon Gamble" userId="38dec9ad-7877-49bb-93f0-0cc6ce002b19" providerId="ADAL" clId="{C5F5C60F-06F0-4C7E-A37A-0718181AF633}" dt="2024-01-23T16:40:23.857" v="809"/>
          <ac:spMkLst>
            <pc:docMk/>
            <pc:sldMk cId="1599455479" sldId="274"/>
            <ac:spMk id="6" creationId="{116F4364-6DBE-C33B-485E-FD08F3302B62}"/>
          </ac:spMkLst>
        </pc:spChg>
        <pc:graphicFrameChg chg="del">
          <ac:chgData name="Simon Gamble" userId="38dec9ad-7877-49bb-93f0-0cc6ce002b19" providerId="ADAL" clId="{C5F5C60F-06F0-4C7E-A37A-0718181AF633}" dt="2024-01-23T15:48:21.637" v="403" actId="478"/>
          <ac:graphicFrameMkLst>
            <pc:docMk/>
            <pc:sldMk cId="1599455479" sldId="274"/>
            <ac:graphicFrameMk id="4" creationId="{9BA358AE-D503-E33D-9128-03AA5905593E}"/>
          </ac:graphicFrameMkLst>
        </pc:graphicFrameChg>
        <pc:graphicFrameChg chg="mod">
          <ac:chgData name="Simon Gamble" userId="38dec9ad-7877-49bb-93f0-0cc6ce002b19" providerId="ADAL" clId="{C5F5C60F-06F0-4C7E-A37A-0718181AF633}" dt="2024-01-23T16:24:48.741" v="548" actId="20577"/>
          <ac:graphicFrameMkLst>
            <pc:docMk/>
            <pc:sldMk cId="1599455479" sldId="274"/>
            <ac:graphicFrameMk id="5" creationId="{1F9052F6-A73B-69BB-6579-29F74F57F56A}"/>
          </ac:graphicFrameMkLst>
        </pc:graphicFrameChg>
      </pc:sldChg>
      <pc:sldChg chg="addSp delSp modSp new mod">
        <pc:chgData name="Simon Gamble" userId="38dec9ad-7877-49bb-93f0-0cc6ce002b19" providerId="ADAL" clId="{C5F5C60F-06F0-4C7E-A37A-0718181AF633}" dt="2024-01-23T16:40:16.065" v="807" actId="1076"/>
        <pc:sldMkLst>
          <pc:docMk/>
          <pc:sldMk cId="3240335976" sldId="275"/>
        </pc:sldMkLst>
        <pc:spChg chg="mod">
          <ac:chgData name="Simon Gamble" userId="38dec9ad-7877-49bb-93f0-0cc6ce002b19" providerId="ADAL" clId="{C5F5C60F-06F0-4C7E-A37A-0718181AF633}" dt="2024-01-23T16:29:33.698" v="585" actId="20577"/>
          <ac:spMkLst>
            <pc:docMk/>
            <pc:sldMk cId="3240335976" sldId="275"/>
            <ac:spMk id="2" creationId="{9BCDF62E-C606-4340-3F93-55D16B25715A}"/>
          </ac:spMkLst>
        </pc:spChg>
        <pc:spChg chg="del">
          <ac:chgData name="Simon Gamble" userId="38dec9ad-7877-49bb-93f0-0cc6ce002b19" providerId="ADAL" clId="{C5F5C60F-06F0-4C7E-A37A-0718181AF633}" dt="2024-01-23T16:32:23.964" v="743" actId="478"/>
          <ac:spMkLst>
            <pc:docMk/>
            <pc:sldMk cId="3240335976" sldId="275"/>
            <ac:spMk id="3" creationId="{DFF6238E-5876-F5A2-FA29-A5B605E05EEA}"/>
          </ac:spMkLst>
        </pc:spChg>
        <pc:spChg chg="mod">
          <ac:chgData name="Simon Gamble" userId="38dec9ad-7877-49bb-93f0-0cc6ce002b19" providerId="ADAL" clId="{C5F5C60F-06F0-4C7E-A37A-0718181AF633}" dt="2024-01-23T16:40:16.065" v="807" actId="1076"/>
          <ac:spMkLst>
            <pc:docMk/>
            <pc:sldMk cId="3240335976" sldId="275"/>
            <ac:spMk id="4" creationId="{E359E106-5767-4144-E5A4-53A4E856219B}"/>
          </ac:spMkLst>
        </pc:spChg>
        <pc:graphicFrameChg chg="add mod modGraphic">
          <ac:chgData name="Simon Gamble" userId="38dec9ad-7877-49bb-93f0-0cc6ce002b19" providerId="ADAL" clId="{C5F5C60F-06F0-4C7E-A37A-0718181AF633}" dt="2024-01-23T16:33:07.619" v="758" actId="20577"/>
          <ac:graphicFrameMkLst>
            <pc:docMk/>
            <pc:sldMk cId="3240335976" sldId="275"/>
            <ac:graphicFrameMk id="6" creationId="{0772BCA1-4197-A5A9-BC7D-1260B3AE2AD9}"/>
          </ac:graphicFrameMkLst>
        </pc:graphicFrameChg>
      </pc:sldChg>
      <pc:sldChg chg="addSp delSp modSp new mod">
        <pc:chgData name="Simon Gamble" userId="38dec9ad-7877-49bb-93f0-0cc6ce002b19" providerId="ADAL" clId="{C5F5C60F-06F0-4C7E-A37A-0718181AF633}" dt="2024-01-23T17:21:20.938" v="1712" actId="20577"/>
        <pc:sldMkLst>
          <pc:docMk/>
          <pc:sldMk cId="1961363959" sldId="276"/>
        </pc:sldMkLst>
        <pc:spChg chg="mod">
          <ac:chgData name="Simon Gamble" userId="38dec9ad-7877-49bb-93f0-0cc6ce002b19" providerId="ADAL" clId="{C5F5C60F-06F0-4C7E-A37A-0718181AF633}" dt="2024-01-23T17:00:03.692" v="1189" actId="5793"/>
          <ac:spMkLst>
            <pc:docMk/>
            <pc:sldMk cId="1961363959" sldId="276"/>
            <ac:spMk id="2" creationId="{7AC8DF29-3573-6229-C5D4-D52374666F28}"/>
          </ac:spMkLst>
        </pc:spChg>
        <pc:spChg chg="mod">
          <ac:chgData name="Simon Gamble" userId="38dec9ad-7877-49bb-93f0-0cc6ce002b19" providerId="ADAL" clId="{C5F5C60F-06F0-4C7E-A37A-0718181AF633}" dt="2024-01-23T17:21:20.938" v="1712" actId="20577"/>
          <ac:spMkLst>
            <pc:docMk/>
            <pc:sldMk cId="1961363959" sldId="276"/>
            <ac:spMk id="3" creationId="{79AA3E09-B54A-E0D2-E05C-6370F6CE5B4C}"/>
          </ac:spMkLst>
        </pc:spChg>
        <pc:spChg chg="del">
          <ac:chgData name="Simon Gamble" userId="38dec9ad-7877-49bb-93f0-0cc6ce002b19" providerId="ADAL" clId="{C5F5C60F-06F0-4C7E-A37A-0718181AF633}" dt="2024-01-23T16:56:43.338" v="1151" actId="478"/>
          <ac:spMkLst>
            <pc:docMk/>
            <pc:sldMk cId="1961363959" sldId="276"/>
            <ac:spMk id="4" creationId="{62EE392B-D536-4256-ACB9-7CD8D22C9B0E}"/>
          </ac:spMkLst>
        </pc:spChg>
        <pc:spChg chg="add del mod">
          <ac:chgData name="Simon Gamble" userId="38dec9ad-7877-49bb-93f0-0cc6ce002b19" providerId="ADAL" clId="{C5F5C60F-06F0-4C7E-A37A-0718181AF633}" dt="2024-01-23T16:56:46.433" v="1152" actId="1076"/>
          <ac:spMkLst>
            <pc:docMk/>
            <pc:sldMk cId="1961363959" sldId="276"/>
            <ac:spMk id="6" creationId="{8F764744-EB58-C54F-A702-4FE4BD7C93C0}"/>
          </ac:spMkLst>
        </pc:spChg>
      </pc:sldChg>
      <pc:sldChg chg="addSp delSp modSp add mod modTransition modClrScheme chgLayout">
        <pc:chgData name="Simon Gamble" userId="38dec9ad-7877-49bb-93f0-0cc6ce002b19" providerId="ADAL" clId="{C5F5C60F-06F0-4C7E-A37A-0718181AF633}" dt="2024-01-23T16:59:30.547" v="1172" actId="14100"/>
        <pc:sldMkLst>
          <pc:docMk/>
          <pc:sldMk cId="3515997838" sldId="351"/>
        </pc:sldMkLst>
        <pc:spChg chg="mod ord">
          <ac:chgData name="Simon Gamble" userId="38dec9ad-7877-49bb-93f0-0cc6ce002b19" providerId="ADAL" clId="{C5F5C60F-06F0-4C7E-A37A-0718181AF633}" dt="2024-01-23T16:59:01.906" v="1170" actId="20577"/>
          <ac:spMkLst>
            <pc:docMk/>
            <pc:sldMk cId="3515997838" sldId="351"/>
            <ac:spMk id="2" creationId="{00000000-0000-0000-0000-000000000000}"/>
          </ac:spMkLst>
        </pc:spChg>
        <pc:spChg chg="add del mod ord">
          <ac:chgData name="Simon Gamble" userId="38dec9ad-7877-49bb-93f0-0cc6ce002b19" providerId="ADAL" clId="{C5F5C60F-06F0-4C7E-A37A-0718181AF633}" dt="2024-01-23T16:58:14.483" v="1155" actId="478"/>
          <ac:spMkLst>
            <pc:docMk/>
            <pc:sldMk cId="3515997838" sldId="351"/>
            <ac:spMk id="3" creationId="{FCB9CE95-EFE2-9645-41F1-040C3C33429B}"/>
          </ac:spMkLst>
        </pc:spChg>
        <pc:spChg chg="add mod">
          <ac:chgData name="Simon Gamble" userId="38dec9ad-7877-49bb-93f0-0cc6ce002b19" providerId="ADAL" clId="{C5F5C60F-06F0-4C7E-A37A-0718181AF633}" dt="2024-01-23T16:58:33.851" v="1159"/>
          <ac:spMkLst>
            <pc:docMk/>
            <pc:sldMk cId="3515997838" sldId="351"/>
            <ac:spMk id="4" creationId="{43182ECA-81CD-F780-D763-973C030A3D7E}"/>
          </ac:spMkLst>
        </pc:spChg>
        <pc:spChg chg="add mod">
          <ac:chgData name="Simon Gamble" userId="38dec9ad-7877-49bb-93f0-0cc6ce002b19" providerId="ADAL" clId="{C5F5C60F-06F0-4C7E-A37A-0718181AF633}" dt="2024-01-23T16:58:48.899" v="1160"/>
          <ac:spMkLst>
            <pc:docMk/>
            <pc:sldMk cId="3515997838" sldId="351"/>
            <ac:spMk id="5" creationId="{A44D4571-E73E-85B4-97A9-E0A71E81EBA2}"/>
          </ac:spMkLst>
        </pc:spChg>
        <pc:graphicFrameChg chg="mod ord modGraphic">
          <ac:chgData name="Simon Gamble" userId="38dec9ad-7877-49bb-93f0-0cc6ce002b19" providerId="ADAL" clId="{C5F5C60F-06F0-4C7E-A37A-0718181AF633}" dt="2024-01-23T16:59:30.547" v="1172" actId="14100"/>
          <ac:graphicFrameMkLst>
            <pc:docMk/>
            <pc:sldMk cId="3515997838" sldId="351"/>
            <ac:graphicFrameMk id="7" creationId="{32B40975-AC95-5705-C88C-670616F64B81}"/>
          </ac:graphicFrameMkLst>
        </pc:graphicFrameChg>
      </pc:sldChg>
      <pc:sldChg chg="add del modTransition">
        <pc:chgData name="Simon Gamble" userId="38dec9ad-7877-49bb-93f0-0cc6ce002b19" providerId="ADAL" clId="{C5F5C60F-06F0-4C7E-A37A-0718181AF633}" dt="2024-01-23T16:58:19.414" v="1157"/>
        <pc:sldMkLst>
          <pc:docMk/>
          <pc:sldMk cId="723383750" sldId="352"/>
        </pc:sldMkLst>
      </pc:sldChg>
      <pc:sldMasterChg chg="modSldLayout">
        <pc:chgData name="Simon Gamble" userId="38dec9ad-7877-49bb-93f0-0cc6ce002b19" providerId="ADAL" clId="{C5F5C60F-06F0-4C7E-A37A-0718181AF633}" dt="2024-01-23T16:36:19.796" v="785"/>
        <pc:sldMasterMkLst>
          <pc:docMk/>
          <pc:sldMasterMk cId="3305880129" sldId="2147483730"/>
        </pc:sldMasterMkLst>
        <pc:sldLayoutChg chg="addSp delSp modSp mod">
          <pc:chgData name="Simon Gamble" userId="38dec9ad-7877-49bb-93f0-0cc6ce002b19" providerId="ADAL" clId="{C5F5C60F-06F0-4C7E-A37A-0718181AF633}" dt="2024-01-23T16:36:19.796" v="785"/>
          <pc:sldLayoutMkLst>
            <pc:docMk/>
            <pc:sldMasterMk cId="3305880129" sldId="2147483730"/>
            <pc:sldLayoutMk cId="2080497156" sldId="2147483695"/>
          </pc:sldLayoutMkLst>
          <pc:spChg chg="add mod">
            <ac:chgData name="Simon Gamble" userId="38dec9ad-7877-49bb-93f0-0cc6ce002b19" providerId="ADAL" clId="{C5F5C60F-06F0-4C7E-A37A-0718181AF633}" dt="2024-01-23T16:36:19.796" v="785"/>
            <ac:spMkLst>
              <pc:docMk/>
              <pc:sldMasterMk cId="3305880129" sldId="2147483730"/>
              <pc:sldLayoutMk cId="2080497156" sldId="2147483695"/>
              <ac:spMk id="2" creationId="{487C5845-5734-2FB8-AD68-EABE1903FE0D}"/>
            </ac:spMkLst>
          </pc:spChg>
          <pc:spChg chg="del">
            <ac:chgData name="Simon Gamble" userId="38dec9ad-7877-49bb-93f0-0cc6ce002b19" providerId="ADAL" clId="{C5F5C60F-06F0-4C7E-A37A-0718181AF633}" dt="2024-01-23T16:36:18.464" v="784"/>
            <ac:spMkLst>
              <pc:docMk/>
              <pc:sldMasterMk cId="3305880129" sldId="2147483730"/>
              <pc:sldLayoutMk cId="2080497156" sldId="2147483695"/>
              <ac:spMk id="9" creationId="{A4C70CCD-442D-AFF9-9426-F918EE41AAC2}"/>
            </ac:spMkLst>
          </pc:spChg>
          <pc:spChg chg="mod">
            <ac:chgData name="Simon Gamble" userId="38dec9ad-7877-49bb-93f0-0cc6ce002b19" providerId="ADAL" clId="{C5F5C60F-06F0-4C7E-A37A-0718181AF633}" dt="2024-01-23T16:35:06.056" v="783" actId="14100"/>
            <ac:spMkLst>
              <pc:docMk/>
              <pc:sldMasterMk cId="3305880129" sldId="2147483730"/>
              <pc:sldLayoutMk cId="2080497156" sldId="2147483695"/>
              <ac:spMk id="10" creationId="{1BBFC8AC-B1A6-82BF-2252-B2CBF6C93D4E}"/>
            </ac:spMkLst>
          </pc:spChg>
        </pc:sldLayoutChg>
      </pc:sldMasterChg>
    </pc:docChg>
  </pc:docChgLst>
  <pc:docChgLst>
    <pc:chgData name="Simon Gamble" userId="38dec9ad-7877-49bb-93f0-0cc6ce002b19" providerId="ADAL" clId="{5434A43D-6372-485D-BD34-4FFCBA51B525}"/>
    <pc:docChg chg="modShowInfo">
      <pc:chgData name="Simon Gamble" userId="38dec9ad-7877-49bb-93f0-0cc6ce002b19" providerId="ADAL" clId="{5434A43D-6372-485D-BD34-4FFCBA51B525}" dt="2024-01-24T08:39:33.570" v="0" actId="2744"/>
      <pc:docMkLst>
        <pc:docMk/>
      </pc:docMkLst>
    </pc:docChg>
  </pc:docChgLst>
  <pc:docChgLst>
    <pc:chgData name="Simon Gamble" userId="S::sg16584@bristol.ac.uk::38dec9ad-7877-49bb-93f0-0cc6ce002b19" providerId="AD" clId="Web-{53657026-F3AD-2FE9-D95F-8EE452964785}"/>
    <pc:docChg chg="addSld modSld sldOrd">
      <pc:chgData name="Simon Gamble" userId="S::sg16584@bristol.ac.uk::38dec9ad-7877-49bb-93f0-0cc6ce002b19" providerId="AD" clId="Web-{53657026-F3AD-2FE9-D95F-8EE452964785}" dt="2024-01-23T15:37:17.648" v="176" actId="20577"/>
      <pc:docMkLst>
        <pc:docMk/>
      </pc:docMkLst>
      <pc:sldChg chg="modSp">
        <pc:chgData name="Simon Gamble" userId="S::sg16584@bristol.ac.uk::38dec9ad-7877-49bb-93f0-0cc6ce002b19" providerId="AD" clId="Web-{53657026-F3AD-2FE9-D95F-8EE452964785}" dt="2024-01-23T15:28:16.893" v="34" actId="20577"/>
        <pc:sldMkLst>
          <pc:docMk/>
          <pc:sldMk cId="1261965888" sldId="256"/>
        </pc:sldMkLst>
        <pc:spChg chg="mod">
          <ac:chgData name="Simon Gamble" userId="S::sg16584@bristol.ac.uk::38dec9ad-7877-49bb-93f0-0cc6ce002b19" providerId="AD" clId="Web-{53657026-F3AD-2FE9-D95F-8EE452964785}" dt="2024-01-23T15:27:31.594" v="3" actId="20577"/>
          <ac:spMkLst>
            <pc:docMk/>
            <pc:sldMk cId="1261965888" sldId="256"/>
            <ac:spMk id="2" creationId="{9332EDA4-F550-D054-A39F-764658529463}"/>
          </ac:spMkLst>
        </pc:spChg>
        <pc:spChg chg="mod">
          <ac:chgData name="Simon Gamble" userId="S::sg16584@bristol.ac.uk::38dec9ad-7877-49bb-93f0-0cc6ce002b19" providerId="AD" clId="Web-{53657026-F3AD-2FE9-D95F-8EE452964785}" dt="2024-01-23T15:28:16.893" v="34" actId="20577"/>
          <ac:spMkLst>
            <pc:docMk/>
            <pc:sldMk cId="1261965888" sldId="256"/>
            <ac:spMk id="3" creationId="{B81C2D25-534F-B11F-2774-332482D78629}"/>
          </ac:spMkLst>
        </pc:spChg>
      </pc:sldChg>
      <pc:sldChg chg="modSp mod modClrScheme chgLayout">
        <pc:chgData name="Simon Gamble" userId="S::sg16584@bristol.ac.uk::38dec9ad-7877-49bb-93f0-0cc6ce002b19" providerId="AD" clId="Web-{53657026-F3AD-2FE9-D95F-8EE452964785}" dt="2024-01-23T15:36:15.786" v="165"/>
        <pc:sldMkLst>
          <pc:docMk/>
          <pc:sldMk cId="3493843957" sldId="257"/>
        </pc:sldMkLst>
        <pc:spChg chg="mod ord">
          <ac:chgData name="Simon Gamble" userId="S::sg16584@bristol.ac.uk::38dec9ad-7877-49bb-93f0-0cc6ce002b19" providerId="AD" clId="Web-{53657026-F3AD-2FE9-D95F-8EE452964785}" dt="2024-01-23T15:36:15.786" v="165"/>
          <ac:spMkLst>
            <pc:docMk/>
            <pc:sldMk cId="3493843957" sldId="257"/>
            <ac:spMk id="2" creationId="{B12EA922-0B2A-E105-CBEE-2400EBFCB7DF}"/>
          </ac:spMkLst>
        </pc:spChg>
        <pc:spChg chg="mod ord">
          <ac:chgData name="Simon Gamble" userId="S::sg16584@bristol.ac.uk::38dec9ad-7877-49bb-93f0-0cc6ce002b19" providerId="AD" clId="Web-{53657026-F3AD-2FE9-D95F-8EE452964785}" dt="2024-01-23T15:36:15.786" v="165"/>
          <ac:spMkLst>
            <pc:docMk/>
            <pc:sldMk cId="3493843957" sldId="257"/>
            <ac:spMk id="3" creationId="{29419244-50FF-01CB-A0D8-FC2936D6DEFC}"/>
          </ac:spMkLst>
        </pc:spChg>
      </pc:sldChg>
      <pc:sldChg chg="modSp add ord">
        <pc:chgData name="Simon Gamble" userId="S::sg16584@bristol.ac.uk::38dec9ad-7877-49bb-93f0-0cc6ce002b19" providerId="AD" clId="Web-{53657026-F3AD-2FE9-D95F-8EE452964785}" dt="2024-01-23T15:31:25.650" v="45" actId="20577"/>
        <pc:sldMkLst>
          <pc:docMk/>
          <pc:sldMk cId="4238962526" sldId="265"/>
        </pc:sldMkLst>
        <pc:spChg chg="mod">
          <ac:chgData name="Simon Gamble" userId="S::sg16584@bristol.ac.uk::38dec9ad-7877-49bb-93f0-0cc6ce002b19" providerId="AD" clId="Web-{53657026-F3AD-2FE9-D95F-8EE452964785}" dt="2024-01-23T15:31:25.650" v="45" actId="20577"/>
          <ac:spMkLst>
            <pc:docMk/>
            <pc:sldMk cId="4238962526" sldId="265"/>
            <ac:spMk id="2" creationId="{6F2B80ED-34BA-5E48-529E-AAA51E5A1F6C}"/>
          </ac:spMkLst>
        </pc:spChg>
      </pc:sldChg>
      <pc:sldChg chg="add ord">
        <pc:chgData name="Simon Gamble" userId="S::sg16584@bristol.ac.uk::38dec9ad-7877-49bb-93f0-0cc6ce002b19" providerId="AD" clId="Web-{53657026-F3AD-2FE9-D95F-8EE452964785}" dt="2024-01-23T15:29:48.771" v="41"/>
        <pc:sldMkLst>
          <pc:docMk/>
          <pc:sldMk cId="2155268817" sldId="267"/>
        </pc:sldMkLst>
      </pc:sldChg>
      <pc:sldChg chg="add ord">
        <pc:chgData name="Simon Gamble" userId="S::sg16584@bristol.ac.uk::38dec9ad-7877-49bb-93f0-0cc6ce002b19" providerId="AD" clId="Web-{53657026-F3AD-2FE9-D95F-8EE452964785}" dt="2024-01-23T15:29:48.771" v="40"/>
        <pc:sldMkLst>
          <pc:docMk/>
          <pc:sldMk cId="1387379991" sldId="268"/>
        </pc:sldMkLst>
      </pc:sldChg>
      <pc:sldChg chg="add ord">
        <pc:chgData name="Simon Gamble" userId="S::sg16584@bristol.ac.uk::38dec9ad-7877-49bb-93f0-0cc6ce002b19" providerId="AD" clId="Web-{53657026-F3AD-2FE9-D95F-8EE452964785}" dt="2024-01-23T15:29:48.771" v="39"/>
        <pc:sldMkLst>
          <pc:docMk/>
          <pc:sldMk cId="2849976761" sldId="269"/>
        </pc:sldMkLst>
      </pc:sldChg>
      <pc:sldChg chg="modSp new mod modClrScheme chgLayout">
        <pc:chgData name="Simon Gamble" userId="S::sg16584@bristol.ac.uk::38dec9ad-7877-49bb-93f0-0cc6ce002b19" providerId="AD" clId="Web-{53657026-F3AD-2FE9-D95F-8EE452964785}" dt="2024-01-23T15:37:17.648" v="176" actId="20577"/>
        <pc:sldMkLst>
          <pc:docMk/>
          <pc:sldMk cId="1944871283" sldId="270"/>
        </pc:sldMkLst>
        <pc:spChg chg="mod ord">
          <ac:chgData name="Simon Gamble" userId="S::sg16584@bristol.ac.uk::38dec9ad-7877-49bb-93f0-0cc6ce002b19" providerId="AD" clId="Web-{53657026-F3AD-2FE9-D95F-8EE452964785}" dt="2024-01-23T15:36:55.803" v="170" actId="14100"/>
          <ac:spMkLst>
            <pc:docMk/>
            <pc:sldMk cId="1944871283" sldId="270"/>
            <ac:spMk id="2" creationId="{6FD241BC-0EB0-F6A1-D94E-5E72AD1F9FBA}"/>
          </ac:spMkLst>
        </pc:spChg>
        <pc:spChg chg="mod ord">
          <ac:chgData name="Simon Gamble" userId="S::sg16584@bristol.ac.uk::38dec9ad-7877-49bb-93f0-0cc6ce002b19" providerId="AD" clId="Web-{53657026-F3AD-2FE9-D95F-8EE452964785}" dt="2024-01-23T15:37:17.648" v="176" actId="20577"/>
          <ac:spMkLst>
            <pc:docMk/>
            <pc:sldMk cId="1944871283" sldId="270"/>
            <ac:spMk id="3" creationId="{A23ABAC8-A14C-6651-6B01-6CB54108248E}"/>
          </ac:spMkLst>
        </pc:spChg>
      </pc:sldChg>
      <pc:sldChg chg="add replId">
        <pc:chgData name="Simon Gamble" userId="S::sg16584@bristol.ac.uk::38dec9ad-7877-49bb-93f0-0cc6ce002b19" providerId="AD" clId="Web-{53657026-F3AD-2FE9-D95F-8EE452964785}" dt="2024-01-23T15:36:31.006" v="166"/>
        <pc:sldMkLst>
          <pc:docMk/>
          <pc:sldMk cId="3911760646" sldId="271"/>
        </pc:sldMkLst>
      </pc:sldChg>
      <pc:sldChg chg="add replId">
        <pc:chgData name="Simon Gamble" userId="S::sg16584@bristol.ac.uk::38dec9ad-7877-49bb-93f0-0cc6ce002b19" providerId="AD" clId="Web-{53657026-F3AD-2FE9-D95F-8EE452964785}" dt="2024-01-23T15:36:31.693" v="167"/>
        <pc:sldMkLst>
          <pc:docMk/>
          <pc:sldMk cId="265191461" sldId="272"/>
        </pc:sldMkLst>
      </pc:sldChg>
      <pc:sldChg chg="add replId">
        <pc:chgData name="Simon Gamble" userId="S::sg16584@bristol.ac.uk::38dec9ad-7877-49bb-93f0-0cc6ce002b19" providerId="AD" clId="Web-{53657026-F3AD-2FE9-D95F-8EE452964785}" dt="2024-01-23T15:36:34.271" v="168"/>
        <pc:sldMkLst>
          <pc:docMk/>
          <pc:sldMk cId="1344543342" sldId="273"/>
        </pc:sldMkLst>
      </pc:sldChg>
      <pc:sldMasterChg chg="addSldLayout">
        <pc:chgData name="Simon Gamble" userId="S::sg16584@bristol.ac.uk::38dec9ad-7877-49bb-93f0-0cc6ce002b19" providerId="AD" clId="Web-{53657026-F3AD-2FE9-D95F-8EE452964785}" dt="2024-01-23T15:29:34.708" v="35"/>
        <pc:sldMasterMkLst>
          <pc:docMk/>
          <pc:sldMasterMk cId="3305880129" sldId="2147483730"/>
        </pc:sldMasterMkLst>
        <pc:sldLayoutChg chg="add replId">
          <pc:chgData name="Simon Gamble" userId="S::sg16584@bristol.ac.uk::38dec9ad-7877-49bb-93f0-0cc6ce002b19" providerId="AD" clId="Web-{53657026-F3AD-2FE9-D95F-8EE452964785}" dt="2024-01-23T15:29:34.708" v="35"/>
          <pc:sldLayoutMkLst>
            <pc:docMk/>
            <pc:sldMasterMk cId="3305880129" sldId="2147483730"/>
            <pc:sldLayoutMk cId="1906868814" sldId="214748373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F1-1042-BF57-0A3B875176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F1-1042-BF57-0A3B875176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F1-1042-BF57-0A3B875176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F1-1042-BF57-0A3B8751760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F-6B4D-ADDA-E77BAD7F0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B-F242-9CC7-7FE70DA315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EB-F242-9CC7-7FE70DA31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1895808"/>
        <c:axId val="251897456"/>
      </c:barChart>
      <c:catAx>
        <c:axId val="2518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897456"/>
        <c:crosses val="autoZero"/>
        <c:auto val="1"/>
        <c:lblAlgn val="ctr"/>
        <c:lblOffset val="100"/>
        <c:noMultiLvlLbl val="0"/>
      </c:catAx>
      <c:valAx>
        <c:axId val="251897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89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97014669392955"/>
          <c:y val="0.83758408189370803"/>
          <c:w val="0.71205942819214096"/>
          <c:h val="9.84574424331751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269E31-C7D8-4161-811D-123FE01B2995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41893387-81F8-47E8-A9E2-D4A92F409A3E}">
      <dgm:prSet phldrT="[Text]" custT="1"/>
      <dgm:spPr/>
      <dgm:t>
        <a:bodyPr/>
        <a:lstStyle/>
        <a:p>
          <a:r>
            <a:rPr lang="en-GB" sz="1800" dirty="0"/>
            <a:t>What is generative AI? What can it do?</a:t>
          </a:r>
        </a:p>
      </dgm:t>
    </dgm:pt>
    <dgm:pt modelId="{5C6984EF-CFE0-4360-A875-1DA65749D551}" type="parTrans" cxnId="{FEDF9F9B-DF6B-40C6-A425-18EE7877CB44}">
      <dgm:prSet/>
      <dgm:spPr/>
      <dgm:t>
        <a:bodyPr/>
        <a:lstStyle/>
        <a:p>
          <a:endParaRPr lang="en-GB" sz="1800"/>
        </a:p>
      </dgm:t>
    </dgm:pt>
    <dgm:pt modelId="{C4AC34F7-FD72-4211-9B40-223A172B7265}" type="sibTrans" cxnId="{FEDF9F9B-DF6B-40C6-A425-18EE7877CB44}">
      <dgm:prSet custT="1"/>
      <dgm:spPr/>
      <dgm:t>
        <a:bodyPr/>
        <a:lstStyle/>
        <a:p>
          <a:endParaRPr lang="en-GB" sz="1800"/>
        </a:p>
      </dgm:t>
    </dgm:pt>
    <dgm:pt modelId="{1AA0F005-DD5C-4935-B85C-66FAB0DFE281}">
      <dgm:prSet phldrT="[Text]" custT="1"/>
      <dgm:spPr/>
      <dgm:t>
        <a:bodyPr/>
        <a:lstStyle/>
        <a:p>
          <a:r>
            <a:rPr lang="en-GB" sz="1800" dirty="0"/>
            <a:t>Students could use it to cheat!</a:t>
          </a:r>
        </a:p>
      </dgm:t>
    </dgm:pt>
    <dgm:pt modelId="{8F6A3D37-A8FD-4C87-93D0-8DB85CF65E5D}" type="parTrans" cxnId="{E0139D5D-3A86-4D62-9B17-66A839516DE2}">
      <dgm:prSet/>
      <dgm:spPr/>
      <dgm:t>
        <a:bodyPr/>
        <a:lstStyle/>
        <a:p>
          <a:endParaRPr lang="en-GB" sz="1800"/>
        </a:p>
      </dgm:t>
    </dgm:pt>
    <dgm:pt modelId="{1CD5A334-60BC-4816-B3C8-721519EE93B3}" type="sibTrans" cxnId="{E0139D5D-3A86-4D62-9B17-66A839516DE2}">
      <dgm:prSet custT="1"/>
      <dgm:spPr/>
      <dgm:t>
        <a:bodyPr/>
        <a:lstStyle/>
        <a:p>
          <a:endParaRPr lang="en-GB" sz="1800"/>
        </a:p>
      </dgm:t>
    </dgm:pt>
    <dgm:pt modelId="{8712C134-B651-4CDF-AB69-1F02712B240F}">
      <dgm:prSet phldrT="[Text]" custT="1"/>
      <dgm:spPr/>
      <dgm:t>
        <a:bodyPr/>
        <a:lstStyle/>
        <a:p>
          <a:r>
            <a:rPr lang="en-GB" sz="1800" dirty="0"/>
            <a:t>Ban it!</a:t>
          </a:r>
        </a:p>
      </dgm:t>
    </dgm:pt>
    <dgm:pt modelId="{EA46D985-82F7-46F3-9E11-8A0292451B60}" type="parTrans" cxnId="{4E2DD790-B03C-4D76-A456-645680C60D4A}">
      <dgm:prSet/>
      <dgm:spPr/>
      <dgm:t>
        <a:bodyPr/>
        <a:lstStyle/>
        <a:p>
          <a:endParaRPr lang="en-GB" sz="1800"/>
        </a:p>
      </dgm:t>
    </dgm:pt>
    <dgm:pt modelId="{B1A9BA9C-97AB-41AE-A1A6-868F0DFE42F2}" type="sibTrans" cxnId="{4E2DD790-B03C-4D76-A456-645680C60D4A}">
      <dgm:prSet custT="1"/>
      <dgm:spPr/>
      <dgm:t>
        <a:bodyPr/>
        <a:lstStyle/>
        <a:p>
          <a:endParaRPr lang="en-GB" sz="1800"/>
        </a:p>
      </dgm:t>
    </dgm:pt>
    <dgm:pt modelId="{F8E252A5-7C05-4368-8318-5BC768D20719}">
      <dgm:prSet custT="1"/>
      <dgm:spPr/>
      <dgm:t>
        <a:bodyPr/>
        <a:lstStyle/>
        <a:p>
          <a:r>
            <a:rPr lang="en-GB" sz="1800" dirty="0"/>
            <a:t>Use detection software</a:t>
          </a:r>
        </a:p>
      </dgm:t>
    </dgm:pt>
    <dgm:pt modelId="{E9254140-E71B-469D-A88D-398FD460772A}" type="parTrans" cxnId="{B93DC049-97C7-4B27-B14E-E177A5CC533B}">
      <dgm:prSet/>
      <dgm:spPr/>
      <dgm:t>
        <a:bodyPr/>
        <a:lstStyle/>
        <a:p>
          <a:endParaRPr lang="en-GB" sz="1800"/>
        </a:p>
      </dgm:t>
    </dgm:pt>
    <dgm:pt modelId="{3F654FDF-A03C-43CE-AE4F-770EFB0A51E6}" type="sibTrans" cxnId="{B93DC049-97C7-4B27-B14E-E177A5CC533B}">
      <dgm:prSet custT="1"/>
      <dgm:spPr/>
      <dgm:t>
        <a:bodyPr/>
        <a:lstStyle/>
        <a:p>
          <a:endParaRPr lang="en-GB" sz="1800"/>
        </a:p>
      </dgm:t>
    </dgm:pt>
    <dgm:pt modelId="{ABDBDF92-6832-4289-B23F-CDCB8EBA19A8}">
      <dgm:prSet custT="1"/>
      <dgm:spPr/>
      <dgm:t>
        <a:bodyPr/>
        <a:lstStyle/>
        <a:p>
          <a:r>
            <a:rPr lang="en-GB" sz="1800" dirty="0"/>
            <a:t>Oh, the software isn’t up to it </a:t>
          </a:r>
        </a:p>
      </dgm:t>
    </dgm:pt>
    <dgm:pt modelId="{90ED8CB5-B65C-4D17-BF5A-DB8F00D5A9F9}" type="parTrans" cxnId="{4AB2D4ED-4676-4712-A47C-6EA2F4CC6CE8}">
      <dgm:prSet/>
      <dgm:spPr/>
      <dgm:t>
        <a:bodyPr/>
        <a:lstStyle/>
        <a:p>
          <a:endParaRPr lang="en-GB" sz="1800"/>
        </a:p>
      </dgm:t>
    </dgm:pt>
    <dgm:pt modelId="{FE19AE77-C95D-4F3B-A8E9-F269FC08E666}" type="sibTrans" cxnId="{4AB2D4ED-4676-4712-A47C-6EA2F4CC6CE8}">
      <dgm:prSet/>
      <dgm:spPr/>
      <dgm:t>
        <a:bodyPr/>
        <a:lstStyle/>
        <a:p>
          <a:endParaRPr lang="en-GB" sz="1800"/>
        </a:p>
      </dgm:t>
    </dgm:pt>
    <dgm:pt modelId="{372E5FAB-D80A-402D-BA73-1062CFE94344}" type="pres">
      <dgm:prSet presAssocID="{20269E31-C7D8-4161-811D-123FE01B2995}" presName="outerComposite" presStyleCnt="0">
        <dgm:presLayoutVars>
          <dgm:chMax val="5"/>
          <dgm:dir/>
          <dgm:resizeHandles val="exact"/>
        </dgm:presLayoutVars>
      </dgm:prSet>
      <dgm:spPr/>
    </dgm:pt>
    <dgm:pt modelId="{1D94359C-633E-4AF4-91FC-A1EB6CFDBD96}" type="pres">
      <dgm:prSet presAssocID="{20269E31-C7D8-4161-811D-123FE01B2995}" presName="dummyMaxCanvas" presStyleCnt="0">
        <dgm:presLayoutVars/>
      </dgm:prSet>
      <dgm:spPr/>
    </dgm:pt>
    <dgm:pt modelId="{91343002-1415-4941-91A3-EC8164D0DBFF}" type="pres">
      <dgm:prSet presAssocID="{20269E31-C7D8-4161-811D-123FE01B2995}" presName="FiveNodes_1" presStyleLbl="node1" presStyleIdx="0" presStyleCnt="5">
        <dgm:presLayoutVars>
          <dgm:bulletEnabled val="1"/>
        </dgm:presLayoutVars>
      </dgm:prSet>
      <dgm:spPr/>
    </dgm:pt>
    <dgm:pt modelId="{49996A78-D46F-40B1-B9CF-FF031D55260D}" type="pres">
      <dgm:prSet presAssocID="{20269E31-C7D8-4161-811D-123FE01B2995}" presName="FiveNodes_2" presStyleLbl="node1" presStyleIdx="1" presStyleCnt="5">
        <dgm:presLayoutVars>
          <dgm:bulletEnabled val="1"/>
        </dgm:presLayoutVars>
      </dgm:prSet>
      <dgm:spPr/>
    </dgm:pt>
    <dgm:pt modelId="{8CEB3F53-A096-4A9A-86AC-AF863513D974}" type="pres">
      <dgm:prSet presAssocID="{20269E31-C7D8-4161-811D-123FE01B2995}" presName="FiveNodes_3" presStyleLbl="node1" presStyleIdx="2" presStyleCnt="5">
        <dgm:presLayoutVars>
          <dgm:bulletEnabled val="1"/>
        </dgm:presLayoutVars>
      </dgm:prSet>
      <dgm:spPr/>
    </dgm:pt>
    <dgm:pt modelId="{59E8AC32-44BD-4365-8E0C-B193986B6411}" type="pres">
      <dgm:prSet presAssocID="{20269E31-C7D8-4161-811D-123FE01B2995}" presName="FiveNodes_4" presStyleLbl="node1" presStyleIdx="3" presStyleCnt="5">
        <dgm:presLayoutVars>
          <dgm:bulletEnabled val="1"/>
        </dgm:presLayoutVars>
      </dgm:prSet>
      <dgm:spPr/>
    </dgm:pt>
    <dgm:pt modelId="{ACA92490-0243-4EED-8528-3F7C2CAB799F}" type="pres">
      <dgm:prSet presAssocID="{20269E31-C7D8-4161-811D-123FE01B2995}" presName="FiveNodes_5" presStyleLbl="node1" presStyleIdx="4" presStyleCnt="5" custLinFactY="41266" custLinFactNeighborX="4524" custLinFactNeighborY="100000">
        <dgm:presLayoutVars>
          <dgm:bulletEnabled val="1"/>
        </dgm:presLayoutVars>
      </dgm:prSet>
      <dgm:spPr/>
    </dgm:pt>
    <dgm:pt modelId="{5EFEDC80-9A68-405B-A5C9-8B2B147057D5}" type="pres">
      <dgm:prSet presAssocID="{20269E31-C7D8-4161-811D-123FE01B2995}" presName="FiveConn_1-2" presStyleLbl="fgAccFollowNode1" presStyleIdx="0" presStyleCnt="4">
        <dgm:presLayoutVars>
          <dgm:bulletEnabled val="1"/>
        </dgm:presLayoutVars>
      </dgm:prSet>
      <dgm:spPr/>
    </dgm:pt>
    <dgm:pt modelId="{02537794-0B71-4A32-BC69-3C78B77B45BC}" type="pres">
      <dgm:prSet presAssocID="{20269E31-C7D8-4161-811D-123FE01B2995}" presName="FiveConn_2-3" presStyleLbl="fgAccFollowNode1" presStyleIdx="1" presStyleCnt="4">
        <dgm:presLayoutVars>
          <dgm:bulletEnabled val="1"/>
        </dgm:presLayoutVars>
      </dgm:prSet>
      <dgm:spPr/>
    </dgm:pt>
    <dgm:pt modelId="{BA370512-DCB5-416A-9161-FDACAEDA580E}" type="pres">
      <dgm:prSet presAssocID="{20269E31-C7D8-4161-811D-123FE01B2995}" presName="FiveConn_3-4" presStyleLbl="fgAccFollowNode1" presStyleIdx="2" presStyleCnt="4">
        <dgm:presLayoutVars>
          <dgm:bulletEnabled val="1"/>
        </dgm:presLayoutVars>
      </dgm:prSet>
      <dgm:spPr/>
    </dgm:pt>
    <dgm:pt modelId="{2F05707A-F7EF-415D-9822-E8188BD19FC1}" type="pres">
      <dgm:prSet presAssocID="{20269E31-C7D8-4161-811D-123FE01B2995}" presName="FiveConn_4-5" presStyleLbl="fgAccFollowNode1" presStyleIdx="3" presStyleCnt="4">
        <dgm:presLayoutVars>
          <dgm:bulletEnabled val="1"/>
        </dgm:presLayoutVars>
      </dgm:prSet>
      <dgm:spPr/>
    </dgm:pt>
    <dgm:pt modelId="{7A0C38C5-43CD-4E24-8CFD-8A2710D16C3C}" type="pres">
      <dgm:prSet presAssocID="{20269E31-C7D8-4161-811D-123FE01B2995}" presName="FiveNodes_1_text" presStyleLbl="node1" presStyleIdx="4" presStyleCnt="5">
        <dgm:presLayoutVars>
          <dgm:bulletEnabled val="1"/>
        </dgm:presLayoutVars>
      </dgm:prSet>
      <dgm:spPr/>
    </dgm:pt>
    <dgm:pt modelId="{AA0D5F62-61A1-485C-8102-CB035A75BB8F}" type="pres">
      <dgm:prSet presAssocID="{20269E31-C7D8-4161-811D-123FE01B2995}" presName="FiveNodes_2_text" presStyleLbl="node1" presStyleIdx="4" presStyleCnt="5">
        <dgm:presLayoutVars>
          <dgm:bulletEnabled val="1"/>
        </dgm:presLayoutVars>
      </dgm:prSet>
      <dgm:spPr/>
    </dgm:pt>
    <dgm:pt modelId="{87931AA7-9AE3-4CA4-B106-B51C3477CF36}" type="pres">
      <dgm:prSet presAssocID="{20269E31-C7D8-4161-811D-123FE01B2995}" presName="FiveNodes_3_text" presStyleLbl="node1" presStyleIdx="4" presStyleCnt="5">
        <dgm:presLayoutVars>
          <dgm:bulletEnabled val="1"/>
        </dgm:presLayoutVars>
      </dgm:prSet>
      <dgm:spPr/>
    </dgm:pt>
    <dgm:pt modelId="{F35DE7B2-4B28-401E-94DA-42DFD3B3F1C0}" type="pres">
      <dgm:prSet presAssocID="{20269E31-C7D8-4161-811D-123FE01B2995}" presName="FiveNodes_4_text" presStyleLbl="node1" presStyleIdx="4" presStyleCnt="5">
        <dgm:presLayoutVars>
          <dgm:bulletEnabled val="1"/>
        </dgm:presLayoutVars>
      </dgm:prSet>
      <dgm:spPr/>
    </dgm:pt>
    <dgm:pt modelId="{A2439E8C-5FEB-46C8-992B-E9EB685AC102}" type="pres">
      <dgm:prSet presAssocID="{20269E31-C7D8-4161-811D-123FE01B299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F91BE00-AF22-440F-9DBA-E2085CC19C34}" type="presOf" srcId="{20269E31-C7D8-4161-811D-123FE01B2995}" destId="{372E5FAB-D80A-402D-BA73-1062CFE94344}" srcOrd="0" destOrd="0" presId="urn:microsoft.com/office/officeart/2005/8/layout/vProcess5"/>
    <dgm:cxn modelId="{5D0C100F-C88C-42E4-A318-8E56EFDFFB5C}" type="presOf" srcId="{41893387-81F8-47E8-A9E2-D4A92F409A3E}" destId="{7A0C38C5-43CD-4E24-8CFD-8A2710D16C3C}" srcOrd="1" destOrd="0" presId="urn:microsoft.com/office/officeart/2005/8/layout/vProcess5"/>
    <dgm:cxn modelId="{1AAA511B-3842-428A-830B-B443765E72F3}" type="presOf" srcId="{1AA0F005-DD5C-4935-B85C-66FAB0DFE281}" destId="{AA0D5F62-61A1-485C-8102-CB035A75BB8F}" srcOrd="1" destOrd="0" presId="urn:microsoft.com/office/officeart/2005/8/layout/vProcess5"/>
    <dgm:cxn modelId="{BDBADE24-B738-47BD-A271-421000560F7C}" type="presOf" srcId="{3F654FDF-A03C-43CE-AE4F-770EFB0A51E6}" destId="{2F05707A-F7EF-415D-9822-E8188BD19FC1}" srcOrd="0" destOrd="0" presId="urn:microsoft.com/office/officeart/2005/8/layout/vProcess5"/>
    <dgm:cxn modelId="{62072B3B-7696-491A-A5FA-ED2E8A18AA28}" type="presOf" srcId="{ABDBDF92-6832-4289-B23F-CDCB8EBA19A8}" destId="{A2439E8C-5FEB-46C8-992B-E9EB685AC102}" srcOrd="1" destOrd="0" presId="urn:microsoft.com/office/officeart/2005/8/layout/vProcess5"/>
    <dgm:cxn modelId="{E0139D5D-3A86-4D62-9B17-66A839516DE2}" srcId="{20269E31-C7D8-4161-811D-123FE01B2995}" destId="{1AA0F005-DD5C-4935-B85C-66FAB0DFE281}" srcOrd="1" destOrd="0" parTransId="{8F6A3D37-A8FD-4C87-93D0-8DB85CF65E5D}" sibTransId="{1CD5A334-60BC-4816-B3C8-721519EE93B3}"/>
    <dgm:cxn modelId="{B93DC049-97C7-4B27-B14E-E177A5CC533B}" srcId="{20269E31-C7D8-4161-811D-123FE01B2995}" destId="{F8E252A5-7C05-4368-8318-5BC768D20719}" srcOrd="3" destOrd="0" parTransId="{E9254140-E71B-469D-A88D-398FD460772A}" sibTransId="{3F654FDF-A03C-43CE-AE4F-770EFB0A51E6}"/>
    <dgm:cxn modelId="{85F3AF4E-2585-4A6F-A4E2-0ABACAF0DA16}" type="presOf" srcId="{1CD5A334-60BC-4816-B3C8-721519EE93B3}" destId="{02537794-0B71-4A32-BC69-3C78B77B45BC}" srcOrd="0" destOrd="0" presId="urn:microsoft.com/office/officeart/2005/8/layout/vProcess5"/>
    <dgm:cxn modelId="{75AE7882-F572-4D52-816D-D599D0B79CC8}" type="presOf" srcId="{ABDBDF92-6832-4289-B23F-CDCB8EBA19A8}" destId="{ACA92490-0243-4EED-8528-3F7C2CAB799F}" srcOrd="0" destOrd="0" presId="urn:microsoft.com/office/officeart/2005/8/layout/vProcess5"/>
    <dgm:cxn modelId="{7014CE8C-51DC-44C8-978E-E060D2D82F41}" type="presOf" srcId="{1AA0F005-DD5C-4935-B85C-66FAB0DFE281}" destId="{49996A78-D46F-40B1-B9CF-FF031D55260D}" srcOrd="0" destOrd="0" presId="urn:microsoft.com/office/officeart/2005/8/layout/vProcess5"/>
    <dgm:cxn modelId="{4E2DD790-B03C-4D76-A456-645680C60D4A}" srcId="{20269E31-C7D8-4161-811D-123FE01B2995}" destId="{8712C134-B651-4CDF-AB69-1F02712B240F}" srcOrd="2" destOrd="0" parTransId="{EA46D985-82F7-46F3-9E11-8A0292451B60}" sibTransId="{B1A9BA9C-97AB-41AE-A1A6-868F0DFE42F2}"/>
    <dgm:cxn modelId="{B5E1259B-05D3-476B-9BCB-61B23C41A735}" type="presOf" srcId="{B1A9BA9C-97AB-41AE-A1A6-868F0DFE42F2}" destId="{BA370512-DCB5-416A-9161-FDACAEDA580E}" srcOrd="0" destOrd="0" presId="urn:microsoft.com/office/officeart/2005/8/layout/vProcess5"/>
    <dgm:cxn modelId="{FEDF9F9B-DF6B-40C6-A425-18EE7877CB44}" srcId="{20269E31-C7D8-4161-811D-123FE01B2995}" destId="{41893387-81F8-47E8-A9E2-D4A92F409A3E}" srcOrd="0" destOrd="0" parTransId="{5C6984EF-CFE0-4360-A875-1DA65749D551}" sibTransId="{C4AC34F7-FD72-4211-9B40-223A172B7265}"/>
    <dgm:cxn modelId="{C9F1A6A5-2C03-45F4-8E1F-41165E2DF448}" type="presOf" srcId="{C4AC34F7-FD72-4211-9B40-223A172B7265}" destId="{5EFEDC80-9A68-405B-A5C9-8B2B147057D5}" srcOrd="0" destOrd="0" presId="urn:microsoft.com/office/officeart/2005/8/layout/vProcess5"/>
    <dgm:cxn modelId="{CD4755AF-F2C4-49D3-99A2-805AC0C79AFD}" type="presOf" srcId="{F8E252A5-7C05-4368-8318-5BC768D20719}" destId="{59E8AC32-44BD-4365-8E0C-B193986B6411}" srcOrd="0" destOrd="0" presId="urn:microsoft.com/office/officeart/2005/8/layout/vProcess5"/>
    <dgm:cxn modelId="{DE1730B5-BF96-4072-8545-4D78CCB697EA}" type="presOf" srcId="{8712C134-B651-4CDF-AB69-1F02712B240F}" destId="{87931AA7-9AE3-4CA4-B106-B51C3477CF36}" srcOrd="1" destOrd="0" presId="urn:microsoft.com/office/officeart/2005/8/layout/vProcess5"/>
    <dgm:cxn modelId="{EFA75AE5-D06D-4CD7-9DF0-BBBDA2A589B2}" type="presOf" srcId="{8712C134-B651-4CDF-AB69-1F02712B240F}" destId="{8CEB3F53-A096-4A9A-86AC-AF863513D974}" srcOrd="0" destOrd="0" presId="urn:microsoft.com/office/officeart/2005/8/layout/vProcess5"/>
    <dgm:cxn modelId="{4582D0E8-4289-499E-80CB-34D537A3BC4A}" type="presOf" srcId="{F8E252A5-7C05-4368-8318-5BC768D20719}" destId="{F35DE7B2-4B28-401E-94DA-42DFD3B3F1C0}" srcOrd="1" destOrd="0" presId="urn:microsoft.com/office/officeart/2005/8/layout/vProcess5"/>
    <dgm:cxn modelId="{4AB2D4ED-4676-4712-A47C-6EA2F4CC6CE8}" srcId="{20269E31-C7D8-4161-811D-123FE01B2995}" destId="{ABDBDF92-6832-4289-B23F-CDCB8EBA19A8}" srcOrd="4" destOrd="0" parTransId="{90ED8CB5-B65C-4D17-BF5A-DB8F00D5A9F9}" sibTransId="{FE19AE77-C95D-4F3B-A8E9-F269FC08E666}"/>
    <dgm:cxn modelId="{CF6FCEF5-E811-4754-B3DF-5A0DCD088418}" type="presOf" srcId="{41893387-81F8-47E8-A9E2-D4A92F409A3E}" destId="{91343002-1415-4941-91A3-EC8164D0DBFF}" srcOrd="0" destOrd="0" presId="urn:microsoft.com/office/officeart/2005/8/layout/vProcess5"/>
    <dgm:cxn modelId="{B55C2A72-2E4B-47B1-BED7-00A18216315D}" type="presParOf" srcId="{372E5FAB-D80A-402D-BA73-1062CFE94344}" destId="{1D94359C-633E-4AF4-91FC-A1EB6CFDBD96}" srcOrd="0" destOrd="0" presId="urn:microsoft.com/office/officeart/2005/8/layout/vProcess5"/>
    <dgm:cxn modelId="{FA57B52A-B4A7-4C75-8DF3-390FFEB18C87}" type="presParOf" srcId="{372E5FAB-D80A-402D-BA73-1062CFE94344}" destId="{91343002-1415-4941-91A3-EC8164D0DBFF}" srcOrd="1" destOrd="0" presId="urn:microsoft.com/office/officeart/2005/8/layout/vProcess5"/>
    <dgm:cxn modelId="{8DB67C39-1E1B-4003-8FF8-DFC24A13CEE4}" type="presParOf" srcId="{372E5FAB-D80A-402D-BA73-1062CFE94344}" destId="{49996A78-D46F-40B1-B9CF-FF031D55260D}" srcOrd="2" destOrd="0" presId="urn:microsoft.com/office/officeart/2005/8/layout/vProcess5"/>
    <dgm:cxn modelId="{6A9208AD-7060-4DD4-8900-698BAD85286E}" type="presParOf" srcId="{372E5FAB-D80A-402D-BA73-1062CFE94344}" destId="{8CEB3F53-A096-4A9A-86AC-AF863513D974}" srcOrd="3" destOrd="0" presId="urn:microsoft.com/office/officeart/2005/8/layout/vProcess5"/>
    <dgm:cxn modelId="{2C36D818-3772-4287-B849-62F44639B25F}" type="presParOf" srcId="{372E5FAB-D80A-402D-BA73-1062CFE94344}" destId="{59E8AC32-44BD-4365-8E0C-B193986B6411}" srcOrd="4" destOrd="0" presId="urn:microsoft.com/office/officeart/2005/8/layout/vProcess5"/>
    <dgm:cxn modelId="{093C4836-79B7-4B1A-9ED7-9C75A16661E1}" type="presParOf" srcId="{372E5FAB-D80A-402D-BA73-1062CFE94344}" destId="{ACA92490-0243-4EED-8528-3F7C2CAB799F}" srcOrd="5" destOrd="0" presId="urn:microsoft.com/office/officeart/2005/8/layout/vProcess5"/>
    <dgm:cxn modelId="{8DEC09A7-C4F7-4BAC-9D29-0C3C0481983D}" type="presParOf" srcId="{372E5FAB-D80A-402D-BA73-1062CFE94344}" destId="{5EFEDC80-9A68-405B-A5C9-8B2B147057D5}" srcOrd="6" destOrd="0" presId="urn:microsoft.com/office/officeart/2005/8/layout/vProcess5"/>
    <dgm:cxn modelId="{07A55A70-9C76-48DF-A98F-F740794BE893}" type="presParOf" srcId="{372E5FAB-D80A-402D-BA73-1062CFE94344}" destId="{02537794-0B71-4A32-BC69-3C78B77B45BC}" srcOrd="7" destOrd="0" presId="urn:microsoft.com/office/officeart/2005/8/layout/vProcess5"/>
    <dgm:cxn modelId="{8F5BE943-359A-4EA5-9F5D-AA2E9158753F}" type="presParOf" srcId="{372E5FAB-D80A-402D-BA73-1062CFE94344}" destId="{BA370512-DCB5-416A-9161-FDACAEDA580E}" srcOrd="8" destOrd="0" presId="urn:microsoft.com/office/officeart/2005/8/layout/vProcess5"/>
    <dgm:cxn modelId="{D7DE742F-00DB-4D0D-BE9F-BE80B5DDA716}" type="presParOf" srcId="{372E5FAB-D80A-402D-BA73-1062CFE94344}" destId="{2F05707A-F7EF-415D-9822-E8188BD19FC1}" srcOrd="9" destOrd="0" presId="urn:microsoft.com/office/officeart/2005/8/layout/vProcess5"/>
    <dgm:cxn modelId="{E18B4043-AD16-4BAC-9DF1-11BA76CB6356}" type="presParOf" srcId="{372E5FAB-D80A-402D-BA73-1062CFE94344}" destId="{7A0C38C5-43CD-4E24-8CFD-8A2710D16C3C}" srcOrd="10" destOrd="0" presId="urn:microsoft.com/office/officeart/2005/8/layout/vProcess5"/>
    <dgm:cxn modelId="{B78DA306-7157-486A-A931-0235D80BB8BA}" type="presParOf" srcId="{372E5FAB-D80A-402D-BA73-1062CFE94344}" destId="{AA0D5F62-61A1-485C-8102-CB035A75BB8F}" srcOrd="11" destOrd="0" presId="urn:microsoft.com/office/officeart/2005/8/layout/vProcess5"/>
    <dgm:cxn modelId="{5F7D7569-9718-471C-B64D-66E71727768A}" type="presParOf" srcId="{372E5FAB-D80A-402D-BA73-1062CFE94344}" destId="{87931AA7-9AE3-4CA4-B106-B51C3477CF36}" srcOrd="12" destOrd="0" presId="urn:microsoft.com/office/officeart/2005/8/layout/vProcess5"/>
    <dgm:cxn modelId="{0596272A-C745-4C53-A841-1A2648C61061}" type="presParOf" srcId="{372E5FAB-D80A-402D-BA73-1062CFE94344}" destId="{F35DE7B2-4B28-401E-94DA-42DFD3B3F1C0}" srcOrd="13" destOrd="0" presId="urn:microsoft.com/office/officeart/2005/8/layout/vProcess5"/>
    <dgm:cxn modelId="{D1E45390-51E7-41CB-9C64-5E8D2E0D7D68}" type="presParOf" srcId="{372E5FAB-D80A-402D-BA73-1062CFE94344}" destId="{A2439E8C-5FEB-46C8-992B-E9EB685AC10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F1FA54-8B1A-462E-9745-AC66CE9304E1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72A3B0D6-DD72-4269-A0F4-E586754775E1}">
      <dgm:prSet phldrT="[Text]" custT="1"/>
      <dgm:spPr/>
      <dgm:t>
        <a:bodyPr/>
        <a:lstStyle/>
        <a:p>
          <a:r>
            <a:rPr lang="en-GB" sz="1800" dirty="0"/>
            <a:t>Hang on, it’s actually really useful for learning AND teaching</a:t>
          </a:r>
        </a:p>
      </dgm:t>
    </dgm:pt>
    <dgm:pt modelId="{D751ED6B-93D9-44C9-BC72-F3E459CFED68}" type="parTrans" cxnId="{066AD400-7DF0-4303-BF13-0E576B138D94}">
      <dgm:prSet/>
      <dgm:spPr/>
      <dgm:t>
        <a:bodyPr/>
        <a:lstStyle/>
        <a:p>
          <a:endParaRPr lang="en-GB" sz="1800"/>
        </a:p>
      </dgm:t>
    </dgm:pt>
    <dgm:pt modelId="{AEB97ECF-DCEC-4E59-96AC-BDF8B0FD4D1A}" type="sibTrans" cxnId="{066AD400-7DF0-4303-BF13-0E576B138D94}">
      <dgm:prSet custT="1"/>
      <dgm:spPr/>
      <dgm:t>
        <a:bodyPr/>
        <a:lstStyle/>
        <a:p>
          <a:endParaRPr lang="en-GB" sz="1800"/>
        </a:p>
      </dgm:t>
    </dgm:pt>
    <dgm:pt modelId="{228AFC03-737F-4F30-8756-A1DCD6A20941}">
      <dgm:prSet phldrT="[Text]" custT="1"/>
      <dgm:spPr/>
      <dgm:t>
        <a:bodyPr/>
        <a:lstStyle/>
        <a:p>
          <a:r>
            <a:rPr lang="en-GB" sz="1800" dirty="0"/>
            <a:t>Are there ways students *should* be using it?</a:t>
          </a:r>
        </a:p>
      </dgm:t>
    </dgm:pt>
    <dgm:pt modelId="{313A6AC0-9556-4F22-B6D2-437233249966}" type="parTrans" cxnId="{99701EF8-65B1-42FA-9DDD-4F39A5F1BB9B}">
      <dgm:prSet/>
      <dgm:spPr/>
      <dgm:t>
        <a:bodyPr/>
        <a:lstStyle/>
        <a:p>
          <a:endParaRPr lang="en-GB" sz="1800"/>
        </a:p>
      </dgm:t>
    </dgm:pt>
    <dgm:pt modelId="{FA5D1BDC-B8E5-48BD-A03B-7B2AF3A85B98}" type="sibTrans" cxnId="{99701EF8-65B1-42FA-9DDD-4F39A5F1BB9B}">
      <dgm:prSet custT="1"/>
      <dgm:spPr/>
      <dgm:t>
        <a:bodyPr/>
        <a:lstStyle/>
        <a:p>
          <a:endParaRPr lang="en-GB" sz="1800"/>
        </a:p>
      </dgm:t>
    </dgm:pt>
    <dgm:pt modelId="{AC415BAC-8136-49D7-A5E6-2B1B5EDF6FE5}">
      <dgm:prSet phldrT="[Text]" custT="1"/>
      <dgm:spPr/>
      <dgm:t>
        <a:bodyPr/>
        <a:lstStyle/>
        <a:p>
          <a:r>
            <a:rPr lang="en-GB" sz="1800" dirty="0"/>
            <a:t>Who decides what’s acceptable use?</a:t>
          </a:r>
        </a:p>
      </dgm:t>
    </dgm:pt>
    <dgm:pt modelId="{F0B653E9-AC3A-4D51-8FC2-D4A0A8A65792}" type="parTrans" cxnId="{CE285CEB-3A70-47F8-BD6A-7765991FA5AB}">
      <dgm:prSet/>
      <dgm:spPr/>
      <dgm:t>
        <a:bodyPr/>
        <a:lstStyle/>
        <a:p>
          <a:endParaRPr lang="en-GB" sz="1800"/>
        </a:p>
      </dgm:t>
    </dgm:pt>
    <dgm:pt modelId="{41A3B84E-DE17-4030-9955-07F1A87C6246}" type="sibTrans" cxnId="{CE285CEB-3A70-47F8-BD6A-7765991FA5AB}">
      <dgm:prSet custT="1"/>
      <dgm:spPr/>
      <dgm:t>
        <a:bodyPr/>
        <a:lstStyle/>
        <a:p>
          <a:endParaRPr lang="en-GB" sz="1800"/>
        </a:p>
      </dgm:t>
    </dgm:pt>
    <dgm:pt modelId="{89936517-F9EF-45F7-9FB7-54F291F6472A}">
      <dgm:prSet custT="1"/>
      <dgm:spPr/>
      <dgm:t>
        <a:bodyPr/>
        <a:lstStyle/>
        <a:p>
          <a:r>
            <a:rPr lang="en-GB" sz="1800" dirty="0"/>
            <a:t>Who’s job is it to show students how to use it effectively and ethically? </a:t>
          </a:r>
        </a:p>
      </dgm:t>
    </dgm:pt>
    <dgm:pt modelId="{9E8BB097-D9D3-41D3-BAA8-56378EF9017A}" type="parTrans" cxnId="{CA54F83B-C6D5-4C8B-9722-BE69788EA04E}">
      <dgm:prSet/>
      <dgm:spPr/>
      <dgm:t>
        <a:bodyPr/>
        <a:lstStyle/>
        <a:p>
          <a:endParaRPr lang="en-GB" sz="1800"/>
        </a:p>
      </dgm:t>
    </dgm:pt>
    <dgm:pt modelId="{57F3D033-1E63-4A34-B9D1-421AE4216706}" type="sibTrans" cxnId="{CA54F83B-C6D5-4C8B-9722-BE69788EA04E}">
      <dgm:prSet/>
      <dgm:spPr/>
      <dgm:t>
        <a:bodyPr/>
        <a:lstStyle/>
        <a:p>
          <a:endParaRPr lang="en-GB" sz="1800"/>
        </a:p>
      </dgm:t>
    </dgm:pt>
    <dgm:pt modelId="{7698D6C1-33EA-4684-953D-6206B97C7BE1}" type="pres">
      <dgm:prSet presAssocID="{8BF1FA54-8B1A-462E-9745-AC66CE9304E1}" presName="outerComposite" presStyleCnt="0">
        <dgm:presLayoutVars>
          <dgm:chMax val="5"/>
          <dgm:dir/>
          <dgm:resizeHandles val="exact"/>
        </dgm:presLayoutVars>
      </dgm:prSet>
      <dgm:spPr/>
    </dgm:pt>
    <dgm:pt modelId="{24369B89-0744-4CFF-983A-8FB8A8C5E372}" type="pres">
      <dgm:prSet presAssocID="{8BF1FA54-8B1A-462E-9745-AC66CE9304E1}" presName="dummyMaxCanvas" presStyleCnt="0">
        <dgm:presLayoutVars/>
      </dgm:prSet>
      <dgm:spPr/>
    </dgm:pt>
    <dgm:pt modelId="{C43D8225-3A5E-4A6B-877E-C2960A35E9F8}" type="pres">
      <dgm:prSet presAssocID="{8BF1FA54-8B1A-462E-9745-AC66CE9304E1}" presName="FourNodes_1" presStyleLbl="node1" presStyleIdx="0" presStyleCnt="4" custLinFactY="-100000" custLinFactNeighborX="-13699" custLinFactNeighborY="-109972">
        <dgm:presLayoutVars>
          <dgm:bulletEnabled val="1"/>
        </dgm:presLayoutVars>
      </dgm:prSet>
      <dgm:spPr/>
    </dgm:pt>
    <dgm:pt modelId="{078FA90B-1E2E-4658-8226-51ADBAB294B8}" type="pres">
      <dgm:prSet presAssocID="{8BF1FA54-8B1A-462E-9745-AC66CE9304E1}" presName="FourNodes_2" presStyleLbl="node1" presStyleIdx="1" presStyleCnt="4">
        <dgm:presLayoutVars>
          <dgm:bulletEnabled val="1"/>
        </dgm:presLayoutVars>
      </dgm:prSet>
      <dgm:spPr/>
    </dgm:pt>
    <dgm:pt modelId="{4036B55E-61A9-493B-BEC3-1E39E591A197}" type="pres">
      <dgm:prSet presAssocID="{8BF1FA54-8B1A-462E-9745-AC66CE9304E1}" presName="FourNodes_3" presStyleLbl="node1" presStyleIdx="2" presStyleCnt="4">
        <dgm:presLayoutVars>
          <dgm:bulletEnabled val="1"/>
        </dgm:presLayoutVars>
      </dgm:prSet>
      <dgm:spPr/>
    </dgm:pt>
    <dgm:pt modelId="{AF178A9B-4B21-44E4-9734-990CD140F275}" type="pres">
      <dgm:prSet presAssocID="{8BF1FA54-8B1A-462E-9745-AC66CE9304E1}" presName="FourNodes_4" presStyleLbl="node1" presStyleIdx="3" presStyleCnt="4">
        <dgm:presLayoutVars>
          <dgm:bulletEnabled val="1"/>
        </dgm:presLayoutVars>
      </dgm:prSet>
      <dgm:spPr/>
    </dgm:pt>
    <dgm:pt modelId="{92723ABD-5724-4FEA-AD57-D912D005C48A}" type="pres">
      <dgm:prSet presAssocID="{8BF1FA54-8B1A-462E-9745-AC66CE9304E1}" presName="FourConn_1-2" presStyleLbl="fgAccFollowNode1" presStyleIdx="0" presStyleCnt="3">
        <dgm:presLayoutVars>
          <dgm:bulletEnabled val="1"/>
        </dgm:presLayoutVars>
      </dgm:prSet>
      <dgm:spPr/>
    </dgm:pt>
    <dgm:pt modelId="{8AA386C5-EF6D-4698-85C2-1604BBB381F9}" type="pres">
      <dgm:prSet presAssocID="{8BF1FA54-8B1A-462E-9745-AC66CE9304E1}" presName="FourConn_2-3" presStyleLbl="fgAccFollowNode1" presStyleIdx="1" presStyleCnt="3">
        <dgm:presLayoutVars>
          <dgm:bulletEnabled val="1"/>
        </dgm:presLayoutVars>
      </dgm:prSet>
      <dgm:spPr/>
    </dgm:pt>
    <dgm:pt modelId="{BC8EA4E3-E502-43C6-AB67-6FAB7AE6D7EC}" type="pres">
      <dgm:prSet presAssocID="{8BF1FA54-8B1A-462E-9745-AC66CE9304E1}" presName="FourConn_3-4" presStyleLbl="fgAccFollowNode1" presStyleIdx="2" presStyleCnt="3">
        <dgm:presLayoutVars>
          <dgm:bulletEnabled val="1"/>
        </dgm:presLayoutVars>
      </dgm:prSet>
      <dgm:spPr/>
    </dgm:pt>
    <dgm:pt modelId="{3A0F9288-F856-4CCA-BA03-AB9B40E7952B}" type="pres">
      <dgm:prSet presAssocID="{8BF1FA54-8B1A-462E-9745-AC66CE9304E1}" presName="FourNodes_1_text" presStyleLbl="node1" presStyleIdx="3" presStyleCnt="4">
        <dgm:presLayoutVars>
          <dgm:bulletEnabled val="1"/>
        </dgm:presLayoutVars>
      </dgm:prSet>
      <dgm:spPr/>
    </dgm:pt>
    <dgm:pt modelId="{2626A7CB-134F-4F02-B472-E42B540ED648}" type="pres">
      <dgm:prSet presAssocID="{8BF1FA54-8B1A-462E-9745-AC66CE9304E1}" presName="FourNodes_2_text" presStyleLbl="node1" presStyleIdx="3" presStyleCnt="4">
        <dgm:presLayoutVars>
          <dgm:bulletEnabled val="1"/>
        </dgm:presLayoutVars>
      </dgm:prSet>
      <dgm:spPr/>
    </dgm:pt>
    <dgm:pt modelId="{8B1391D4-5991-412C-85DB-A95E3E16AB4E}" type="pres">
      <dgm:prSet presAssocID="{8BF1FA54-8B1A-462E-9745-AC66CE9304E1}" presName="FourNodes_3_text" presStyleLbl="node1" presStyleIdx="3" presStyleCnt="4">
        <dgm:presLayoutVars>
          <dgm:bulletEnabled val="1"/>
        </dgm:presLayoutVars>
      </dgm:prSet>
      <dgm:spPr/>
    </dgm:pt>
    <dgm:pt modelId="{8D6E2941-463D-4C69-A5D9-57113C034EE7}" type="pres">
      <dgm:prSet presAssocID="{8BF1FA54-8B1A-462E-9745-AC66CE9304E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66AD400-7DF0-4303-BF13-0E576B138D94}" srcId="{8BF1FA54-8B1A-462E-9745-AC66CE9304E1}" destId="{72A3B0D6-DD72-4269-A0F4-E586754775E1}" srcOrd="0" destOrd="0" parTransId="{D751ED6B-93D9-44C9-BC72-F3E459CFED68}" sibTransId="{AEB97ECF-DCEC-4E59-96AC-BDF8B0FD4D1A}"/>
    <dgm:cxn modelId="{CBEE6517-4DE0-44EC-8704-AF05756E5EEF}" type="presOf" srcId="{72A3B0D6-DD72-4269-A0F4-E586754775E1}" destId="{C43D8225-3A5E-4A6B-877E-C2960A35E9F8}" srcOrd="0" destOrd="0" presId="urn:microsoft.com/office/officeart/2005/8/layout/vProcess5"/>
    <dgm:cxn modelId="{AB296722-5363-45FA-B5A1-661750A4D896}" type="presOf" srcId="{228AFC03-737F-4F30-8756-A1DCD6A20941}" destId="{078FA90B-1E2E-4658-8226-51ADBAB294B8}" srcOrd="0" destOrd="0" presId="urn:microsoft.com/office/officeart/2005/8/layout/vProcess5"/>
    <dgm:cxn modelId="{5DFFAF38-8D73-42CE-A3EC-F1EAE45494BA}" type="presOf" srcId="{AEB97ECF-DCEC-4E59-96AC-BDF8B0FD4D1A}" destId="{92723ABD-5724-4FEA-AD57-D912D005C48A}" srcOrd="0" destOrd="0" presId="urn:microsoft.com/office/officeart/2005/8/layout/vProcess5"/>
    <dgm:cxn modelId="{3C1E0539-0712-4275-B27C-20D9D92B5C9F}" type="presOf" srcId="{AC415BAC-8136-49D7-A5E6-2B1B5EDF6FE5}" destId="{4036B55E-61A9-493B-BEC3-1E39E591A197}" srcOrd="0" destOrd="0" presId="urn:microsoft.com/office/officeart/2005/8/layout/vProcess5"/>
    <dgm:cxn modelId="{4F538F39-1ED8-4BFE-BDE8-4C92FDD89813}" type="presOf" srcId="{41A3B84E-DE17-4030-9955-07F1A87C6246}" destId="{BC8EA4E3-E502-43C6-AB67-6FAB7AE6D7EC}" srcOrd="0" destOrd="0" presId="urn:microsoft.com/office/officeart/2005/8/layout/vProcess5"/>
    <dgm:cxn modelId="{CA54F83B-C6D5-4C8B-9722-BE69788EA04E}" srcId="{8BF1FA54-8B1A-462E-9745-AC66CE9304E1}" destId="{89936517-F9EF-45F7-9FB7-54F291F6472A}" srcOrd="3" destOrd="0" parTransId="{9E8BB097-D9D3-41D3-BAA8-56378EF9017A}" sibTransId="{57F3D033-1E63-4A34-B9D1-421AE4216706}"/>
    <dgm:cxn modelId="{4F4B1643-BFFF-4694-9146-0057DBD93977}" type="presOf" srcId="{89936517-F9EF-45F7-9FB7-54F291F6472A}" destId="{AF178A9B-4B21-44E4-9734-990CD140F275}" srcOrd="0" destOrd="0" presId="urn:microsoft.com/office/officeart/2005/8/layout/vProcess5"/>
    <dgm:cxn modelId="{A5149957-E7C5-4A93-BD93-B512A44DCFAF}" type="presOf" srcId="{FA5D1BDC-B8E5-48BD-A03B-7B2AF3A85B98}" destId="{8AA386C5-EF6D-4698-85C2-1604BBB381F9}" srcOrd="0" destOrd="0" presId="urn:microsoft.com/office/officeart/2005/8/layout/vProcess5"/>
    <dgm:cxn modelId="{65F2D290-190F-49C6-8F31-EAEBC890FC6E}" type="presOf" srcId="{228AFC03-737F-4F30-8756-A1DCD6A20941}" destId="{2626A7CB-134F-4F02-B472-E42B540ED648}" srcOrd="1" destOrd="0" presId="urn:microsoft.com/office/officeart/2005/8/layout/vProcess5"/>
    <dgm:cxn modelId="{7B35DA9C-1E93-4D46-9AB4-568FDF6F5B8F}" type="presOf" srcId="{89936517-F9EF-45F7-9FB7-54F291F6472A}" destId="{8D6E2941-463D-4C69-A5D9-57113C034EE7}" srcOrd="1" destOrd="0" presId="urn:microsoft.com/office/officeart/2005/8/layout/vProcess5"/>
    <dgm:cxn modelId="{E2A69BB6-F237-4788-A3CD-5674A5D04028}" type="presOf" srcId="{8BF1FA54-8B1A-462E-9745-AC66CE9304E1}" destId="{7698D6C1-33EA-4684-953D-6206B97C7BE1}" srcOrd="0" destOrd="0" presId="urn:microsoft.com/office/officeart/2005/8/layout/vProcess5"/>
    <dgm:cxn modelId="{7B69CAC2-B05F-4356-80FA-FB4C6CD6CEAA}" type="presOf" srcId="{72A3B0D6-DD72-4269-A0F4-E586754775E1}" destId="{3A0F9288-F856-4CCA-BA03-AB9B40E7952B}" srcOrd="1" destOrd="0" presId="urn:microsoft.com/office/officeart/2005/8/layout/vProcess5"/>
    <dgm:cxn modelId="{857182CC-4439-4C51-AA0D-3FCBD101D2EB}" type="presOf" srcId="{AC415BAC-8136-49D7-A5E6-2B1B5EDF6FE5}" destId="{8B1391D4-5991-412C-85DB-A95E3E16AB4E}" srcOrd="1" destOrd="0" presId="urn:microsoft.com/office/officeart/2005/8/layout/vProcess5"/>
    <dgm:cxn modelId="{CE285CEB-3A70-47F8-BD6A-7765991FA5AB}" srcId="{8BF1FA54-8B1A-462E-9745-AC66CE9304E1}" destId="{AC415BAC-8136-49D7-A5E6-2B1B5EDF6FE5}" srcOrd="2" destOrd="0" parTransId="{F0B653E9-AC3A-4D51-8FC2-D4A0A8A65792}" sibTransId="{41A3B84E-DE17-4030-9955-07F1A87C6246}"/>
    <dgm:cxn modelId="{99701EF8-65B1-42FA-9DDD-4F39A5F1BB9B}" srcId="{8BF1FA54-8B1A-462E-9745-AC66CE9304E1}" destId="{228AFC03-737F-4F30-8756-A1DCD6A20941}" srcOrd="1" destOrd="0" parTransId="{313A6AC0-9556-4F22-B6D2-437233249966}" sibTransId="{FA5D1BDC-B8E5-48BD-A03B-7B2AF3A85B98}"/>
    <dgm:cxn modelId="{450E8FB6-F1A3-4197-B4BE-AEA1AF2564C6}" type="presParOf" srcId="{7698D6C1-33EA-4684-953D-6206B97C7BE1}" destId="{24369B89-0744-4CFF-983A-8FB8A8C5E372}" srcOrd="0" destOrd="0" presId="urn:microsoft.com/office/officeart/2005/8/layout/vProcess5"/>
    <dgm:cxn modelId="{01571F2E-A0DC-4B48-AE73-0EC1E9A1F509}" type="presParOf" srcId="{7698D6C1-33EA-4684-953D-6206B97C7BE1}" destId="{C43D8225-3A5E-4A6B-877E-C2960A35E9F8}" srcOrd="1" destOrd="0" presId="urn:microsoft.com/office/officeart/2005/8/layout/vProcess5"/>
    <dgm:cxn modelId="{37E3ED82-BD71-4113-A0A7-D9A04F7AACE8}" type="presParOf" srcId="{7698D6C1-33EA-4684-953D-6206B97C7BE1}" destId="{078FA90B-1E2E-4658-8226-51ADBAB294B8}" srcOrd="2" destOrd="0" presId="urn:microsoft.com/office/officeart/2005/8/layout/vProcess5"/>
    <dgm:cxn modelId="{C337F342-EC2F-4004-9E90-560992207C23}" type="presParOf" srcId="{7698D6C1-33EA-4684-953D-6206B97C7BE1}" destId="{4036B55E-61A9-493B-BEC3-1E39E591A197}" srcOrd="3" destOrd="0" presId="urn:microsoft.com/office/officeart/2005/8/layout/vProcess5"/>
    <dgm:cxn modelId="{82C2DC9D-73CA-4496-86C6-9A399FA2C988}" type="presParOf" srcId="{7698D6C1-33EA-4684-953D-6206B97C7BE1}" destId="{AF178A9B-4B21-44E4-9734-990CD140F275}" srcOrd="4" destOrd="0" presId="urn:microsoft.com/office/officeart/2005/8/layout/vProcess5"/>
    <dgm:cxn modelId="{85290E48-6E89-4751-8007-CF1D8FC2D237}" type="presParOf" srcId="{7698D6C1-33EA-4684-953D-6206B97C7BE1}" destId="{92723ABD-5724-4FEA-AD57-D912D005C48A}" srcOrd="5" destOrd="0" presId="urn:microsoft.com/office/officeart/2005/8/layout/vProcess5"/>
    <dgm:cxn modelId="{F1177065-B9A7-4BE6-A3F5-6F4A98013FE3}" type="presParOf" srcId="{7698D6C1-33EA-4684-953D-6206B97C7BE1}" destId="{8AA386C5-EF6D-4698-85C2-1604BBB381F9}" srcOrd="6" destOrd="0" presId="urn:microsoft.com/office/officeart/2005/8/layout/vProcess5"/>
    <dgm:cxn modelId="{AD048919-98BE-41E4-8706-5159ED3DB9DF}" type="presParOf" srcId="{7698D6C1-33EA-4684-953D-6206B97C7BE1}" destId="{BC8EA4E3-E502-43C6-AB67-6FAB7AE6D7EC}" srcOrd="7" destOrd="0" presId="urn:microsoft.com/office/officeart/2005/8/layout/vProcess5"/>
    <dgm:cxn modelId="{888E73B5-21F1-49EF-850F-2E865FDD4008}" type="presParOf" srcId="{7698D6C1-33EA-4684-953D-6206B97C7BE1}" destId="{3A0F9288-F856-4CCA-BA03-AB9B40E7952B}" srcOrd="8" destOrd="0" presId="urn:microsoft.com/office/officeart/2005/8/layout/vProcess5"/>
    <dgm:cxn modelId="{E3B7D3E3-C3D4-4D63-AB75-3EFE2BDC8CD2}" type="presParOf" srcId="{7698D6C1-33EA-4684-953D-6206B97C7BE1}" destId="{2626A7CB-134F-4F02-B472-E42B540ED648}" srcOrd="9" destOrd="0" presId="urn:microsoft.com/office/officeart/2005/8/layout/vProcess5"/>
    <dgm:cxn modelId="{775F16C9-7D66-4E90-A8F0-4E0AF5847499}" type="presParOf" srcId="{7698D6C1-33EA-4684-953D-6206B97C7BE1}" destId="{8B1391D4-5991-412C-85DB-A95E3E16AB4E}" srcOrd="10" destOrd="0" presId="urn:microsoft.com/office/officeart/2005/8/layout/vProcess5"/>
    <dgm:cxn modelId="{1E1533FB-F573-4E5D-A9EA-37DCA0334005}" type="presParOf" srcId="{7698D6C1-33EA-4684-953D-6206B97C7BE1}" destId="{8D6E2941-463D-4C69-A5D9-57113C034EE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A13E3-4207-4E22-A541-777E56F4B9F5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BA2A80C0-15FB-4C9C-8B04-25AE463C405A}">
      <dgm:prSet phldrT="[Text]"/>
      <dgm:spPr/>
      <dgm:t>
        <a:bodyPr/>
        <a:lstStyle/>
        <a:p>
          <a:r>
            <a:rPr lang="en-GB" dirty="0"/>
            <a:t>Student work</a:t>
          </a:r>
        </a:p>
      </dgm:t>
    </dgm:pt>
    <dgm:pt modelId="{C4F63DAE-3159-4AD5-9A74-16FE3FE0E1A3}" type="parTrans" cxnId="{3C674290-C5F8-4699-8340-3ACFBEBFEE6E}">
      <dgm:prSet/>
      <dgm:spPr/>
      <dgm:t>
        <a:bodyPr/>
        <a:lstStyle/>
        <a:p>
          <a:endParaRPr lang="en-GB"/>
        </a:p>
      </dgm:t>
    </dgm:pt>
    <dgm:pt modelId="{6CC2842C-3071-4720-9B75-117FF0928A46}" type="sibTrans" cxnId="{3C674290-C5F8-4699-8340-3ACFBEBFEE6E}">
      <dgm:prSet/>
      <dgm:spPr/>
      <dgm:t>
        <a:bodyPr/>
        <a:lstStyle/>
        <a:p>
          <a:endParaRPr lang="en-GB"/>
        </a:p>
      </dgm:t>
    </dgm:pt>
    <dgm:pt modelId="{E7D49AFF-4B42-4542-8857-1D5BAAD08CBE}">
      <dgm:prSet phldrT="[Text]"/>
      <dgm:spPr/>
      <dgm:t>
        <a:bodyPr/>
        <a:lstStyle/>
        <a:p>
          <a:r>
            <a:rPr lang="en-GB" dirty="0"/>
            <a:t>University Academic Integrity rules</a:t>
          </a:r>
        </a:p>
      </dgm:t>
    </dgm:pt>
    <dgm:pt modelId="{9FE669AF-9500-48A7-97F9-9AEA9B89831F}" type="parTrans" cxnId="{D0134B6E-23FA-44BF-89ED-305266D2B60A}">
      <dgm:prSet/>
      <dgm:spPr/>
      <dgm:t>
        <a:bodyPr/>
        <a:lstStyle/>
        <a:p>
          <a:endParaRPr lang="en-GB"/>
        </a:p>
      </dgm:t>
    </dgm:pt>
    <dgm:pt modelId="{837BAF36-B681-4FC5-89A0-EB458B1C3DEA}" type="sibTrans" cxnId="{D0134B6E-23FA-44BF-89ED-305266D2B60A}">
      <dgm:prSet/>
      <dgm:spPr/>
      <dgm:t>
        <a:bodyPr/>
        <a:lstStyle/>
        <a:p>
          <a:endParaRPr lang="en-GB"/>
        </a:p>
      </dgm:t>
    </dgm:pt>
    <dgm:pt modelId="{B5FD32B2-CD23-423F-9786-135D012F31CA}">
      <dgm:prSet phldrT="[Text]"/>
      <dgm:spPr/>
      <dgm:t>
        <a:bodyPr/>
        <a:lstStyle/>
        <a:p>
          <a:r>
            <a:rPr lang="en-GB" dirty="0"/>
            <a:t>Lecturers, Schools/depts</a:t>
          </a:r>
        </a:p>
      </dgm:t>
    </dgm:pt>
    <dgm:pt modelId="{D0A4BBF7-960D-4B04-B288-AF8B4F4576FF}" type="parTrans" cxnId="{5A27BDB6-76D9-4542-95A5-0AD43AB4F794}">
      <dgm:prSet/>
      <dgm:spPr/>
      <dgm:t>
        <a:bodyPr/>
        <a:lstStyle/>
        <a:p>
          <a:endParaRPr lang="en-GB"/>
        </a:p>
      </dgm:t>
    </dgm:pt>
    <dgm:pt modelId="{31ECB92F-4750-428F-A769-196D5BC4EC51}" type="sibTrans" cxnId="{5A27BDB6-76D9-4542-95A5-0AD43AB4F794}">
      <dgm:prSet/>
      <dgm:spPr/>
      <dgm:t>
        <a:bodyPr/>
        <a:lstStyle/>
        <a:p>
          <a:endParaRPr lang="en-GB"/>
        </a:p>
      </dgm:t>
    </dgm:pt>
    <dgm:pt modelId="{348387D9-F1A3-42B5-8C93-43F8C446F8B5}">
      <dgm:prSet phldrT="[Text]"/>
      <dgm:spPr/>
      <dgm:t>
        <a:bodyPr/>
        <a:lstStyle/>
        <a:p>
          <a:r>
            <a:rPr lang="en-GB" dirty="0"/>
            <a:t>Academic &amp;  support services</a:t>
          </a:r>
        </a:p>
      </dgm:t>
    </dgm:pt>
    <dgm:pt modelId="{5D8C2B1A-C86E-46AA-AF89-D58F42EA9963}" type="parTrans" cxnId="{408CE9B4-9F88-4CB7-AE40-DAE1F3F98826}">
      <dgm:prSet/>
      <dgm:spPr/>
      <dgm:t>
        <a:bodyPr/>
        <a:lstStyle/>
        <a:p>
          <a:endParaRPr lang="en-GB"/>
        </a:p>
      </dgm:t>
    </dgm:pt>
    <dgm:pt modelId="{E71E40CD-14D5-43C0-9E90-62EEF7EC720E}" type="sibTrans" cxnId="{408CE9B4-9F88-4CB7-AE40-DAE1F3F98826}">
      <dgm:prSet/>
      <dgm:spPr/>
      <dgm:t>
        <a:bodyPr/>
        <a:lstStyle/>
        <a:p>
          <a:endParaRPr lang="en-GB"/>
        </a:p>
      </dgm:t>
    </dgm:pt>
    <dgm:pt modelId="{C343FCF6-6510-4CE0-A58E-237C6F438263}">
      <dgm:prSet/>
      <dgm:spPr/>
      <dgm:t>
        <a:bodyPr/>
        <a:lstStyle/>
        <a:p>
          <a:r>
            <a:rPr lang="en-GB" dirty="0"/>
            <a:t>External factors (employers, social media, friends…)</a:t>
          </a:r>
        </a:p>
      </dgm:t>
    </dgm:pt>
    <dgm:pt modelId="{08353EDF-E247-4469-9FEE-35581B074AEA}" type="parTrans" cxnId="{95BF8571-92DA-4E51-B6E6-F3B9D74A9E50}">
      <dgm:prSet/>
      <dgm:spPr/>
      <dgm:t>
        <a:bodyPr/>
        <a:lstStyle/>
        <a:p>
          <a:endParaRPr lang="en-GB"/>
        </a:p>
      </dgm:t>
    </dgm:pt>
    <dgm:pt modelId="{E92B8488-A3EB-452D-9369-EE3846C27F78}" type="sibTrans" cxnId="{95BF8571-92DA-4E51-B6E6-F3B9D74A9E50}">
      <dgm:prSet/>
      <dgm:spPr/>
      <dgm:t>
        <a:bodyPr/>
        <a:lstStyle/>
        <a:p>
          <a:endParaRPr lang="en-GB"/>
        </a:p>
      </dgm:t>
    </dgm:pt>
    <dgm:pt modelId="{4753E99D-3B93-43D6-B081-EA014D8FDFA1}">
      <dgm:prSet/>
      <dgm:spPr/>
      <dgm:t>
        <a:bodyPr/>
        <a:lstStyle/>
        <a:p>
          <a:r>
            <a:rPr lang="en-GB" dirty="0"/>
            <a:t>IT Services</a:t>
          </a:r>
        </a:p>
      </dgm:t>
    </dgm:pt>
    <dgm:pt modelId="{6B0FA3D9-100A-46D1-AD6D-36E9891A61BA}" type="parTrans" cxnId="{2E561007-3595-4ADF-957A-C31C931E7BE8}">
      <dgm:prSet/>
      <dgm:spPr/>
      <dgm:t>
        <a:bodyPr/>
        <a:lstStyle/>
        <a:p>
          <a:endParaRPr lang="en-GB"/>
        </a:p>
      </dgm:t>
    </dgm:pt>
    <dgm:pt modelId="{10E7B5EB-FD6A-4DFC-ABCB-2665A18C48E0}" type="sibTrans" cxnId="{2E561007-3595-4ADF-957A-C31C931E7BE8}">
      <dgm:prSet/>
      <dgm:spPr/>
      <dgm:t>
        <a:bodyPr/>
        <a:lstStyle/>
        <a:p>
          <a:endParaRPr lang="en-GB"/>
        </a:p>
      </dgm:t>
    </dgm:pt>
    <dgm:pt modelId="{6E9EA930-2C58-40A6-98FC-37139DBEBF45}" type="pres">
      <dgm:prSet presAssocID="{F01A13E3-4207-4E22-A541-777E56F4B9F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E0A4FDB-3413-4CC1-9F18-F1E309957903}" type="pres">
      <dgm:prSet presAssocID="{BA2A80C0-15FB-4C9C-8B04-25AE463C405A}" presName="centerShape" presStyleLbl="node0" presStyleIdx="0" presStyleCnt="1"/>
      <dgm:spPr/>
    </dgm:pt>
    <dgm:pt modelId="{E9F162DD-8D55-4BFD-8E28-02D8AA026F2E}" type="pres">
      <dgm:prSet presAssocID="{9FE669AF-9500-48A7-97F9-9AEA9B89831F}" presName="parTrans" presStyleLbl="bgSibTrans2D1" presStyleIdx="0" presStyleCnt="5"/>
      <dgm:spPr/>
    </dgm:pt>
    <dgm:pt modelId="{B5A1A9BB-FAEF-43FE-B0FF-47540F3B08EB}" type="pres">
      <dgm:prSet presAssocID="{E7D49AFF-4B42-4542-8857-1D5BAAD08CBE}" presName="node" presStyleLbl="node1" presStyleIdx="0" presStyleCnt="5">
        <dgm:presLayoutVars>
          <dgm:bulletEnabled val="1"/>
        </dgm:presLayoutVars>
      </dgm:prSet>
      <dgm:spPr/>
    </dgm:pt>
    <dgm:pt modelId="{0B1222D1-287F-48DD-A6B0-3FF41A0455EB}" type="pres">
      <dgm:prSet presAssocID="{D0A4BBF7-960D-4B04-B288-AF8B4F4576FF}" presName="parTrans" presStyleLbl="bgSibTrans2D1" presStyleIdx="1" presStyleCnt="5"/>
      <dgm:spPr/>
    </dgm:pt>
    <dgm:pt modelId="{6A8B8762-2342-4A86-9CBB-2DC89F61188D}" type="pres">
      <dgm:prSet presAssocID="{B5FD32B2-CD23-423F-9786-135D012F31CA}" presName="node" presStyleLbl="node1" presStyleIdx="1" presStyleCnt="5">
        <dgm:presLayoutVars>
          <dgm:bulletEnabled val="1"/>
        </dgm:presLayoutVars>
      </dgm:prSet>
      <dgm:spPr/>
    </dgm:pt>
    <dgm:pt modelId="{A11825AF-D6F7-40B1-9118-185F085E1E2B}" type="pres">
      <dgm:prSet presAssocID="{5D8C2B1A-C86E-46AA-AF89-D58F42EA9963}" presName="parTrans" presStyleLbl="bgSibTrans2D1" presStyleIdx="2" presStyleCnt="5"/>
      <dgm:spPr/>
    </dgm:pt>
    <dgm:pt modelId="{18CD0443-CEEE-4EF2-B9F4-1B728866183B}" type="pres">
      <dgm:prSet presAssocID="{348387D9-F1A3-42B5-8C93-43F8C446F8B5}" presName="node" presStyleLbl="node1" presStyleIdx="2" presStyleCnt="5">
        <dgm:presLayoutVars>
          <dgm:bulletEnabled val="1"/>
        </dgm:presLayoutVars>
      </dgm:prSet>
      <dgm:spPr/>
    </dgm:pt>
    <dgm:pt modelId="{6D2B3B77-647B-4751-A436-39301659D8C8}" type="pres">
      <dgm:prSet presAssocID="{08353EDF-E247-4469-9FEE-35581B074AEA}" presName="parTrans" presStyleLbl="bgSibTrans2D1" presStyleIdx="3" presStyleCnt="5"/>
      <dgm:spPr/>
    </dgm:pt>
    <dgm:pt modelId="{D133AE40-F829-4C11-9287-BC5D35550150}" type="pres">
      <dgm:prSet presAssocID="{C343FCF6-6510-4CE0-A58E-237C6F438263}" presName="node" presStyleLbl="node1" presStyleIdx="3" presStyleCnt="5">
        <dgm:presLayoutVars>
          <dgm:bulletEnabled val="1"/>
        </dgm:presLayoutVars>
      </dgm:prSet>
      <dgm:spPr/>
    </dgm:pt>
    <dgm:pt modelId="{17CDFBEF-ABE3-4420-B228-6FBA199D287A}" type="pres">
      <dgm:prSet presAssocID="{6B0FA3D9-100A-46D1-AD6D-36E9891A61BA}" presName="parTrans" presStyleLbl="bgSibTrans2D1" presStyleIdx="4" presStyleCnt="5"/>
      <dgm:spPr/>
    </dgm:pt>
    <dgm:pt modelId="{ECC06035-08C6-4712-BBC8-4A891CFFE7C4}" type="pres">
      <dgm:prSet presAssocID="{4753E99D-3B93-43D6-B081-EA014D8FDFA1}" presName="node" presStyleLbl="node1" presStyleIdx="4" presStyleCnt="5">
        <dgm:presLayoutVars>
          <dgm:bulletEnabled val="1"/>
        </dgm:presLayoutVars>
      </dgm:prSet>
      <dgm:spPr/>
    </dgm:pt>
  </dgm:ptLst>
  <dgm:cxnLst>
    <dgm:cxn modelId="{2E561007-3595-4ADF-957A-C31C931E7BE8}" srcId="{BA2A80C0-15FB-4C9C-8B04-25AE463C405A}" destId="{4753E99D-3B93-43D6-B081-EA014D8FDFA1}" srcOrd="4" destOrd="0" parTransId="{6B0FA3D9-100A-46D1-AD6D-36E9891A61BA}" sibTransId="{10E7B5EB-FD6A-4DFC-ABCB-2665A18C48E0}"/>
    <dgm:cxn modelId="{E7C03C17-4117-4240-BD66-8517781099E3}" type="presOf" srcId="{E7D49AFF-4B42-4542-8857-1D5BAAD08CBE}" destId="{B5A1A9BB-FAEF-43FE-B0FF-47540F3B08EB}" srcOrd="0" destOrd="0" presId="urn:microsoft.com/office/officeart/2005/8/layout/radial4"/>
    <dgm:cxn modelId="{6F8A272B-2A97-43BC-9DB5-23D03CF25791}" type="presOf" srcId="{D0A4BBF7-960D-4B04-B288-AF8B4F4576FF}" destId="{0B1222D1-287F-48DD-A6B0-3FF41A0455EB}" srcOrd="0" destOrd="0" presId="urn:microsoft.com/office/officeart/2005/8/layout/radial4"/>
    <dgm:cxn modelId="{FF70243C-BC33-4670-B312-DA7C11E269D0}" type="presOf" srcId="{348387D9-F1A3-42B5-8C93-43F8C446F8B5}" destId="{18CD0443-CEEE-4EF2-B9F4-1B728866183B}" srcOrd="0" destOrd="0" presId="urn:microsoft.com/office/officeart/2005/8/layout/radial4"/>
    <dgm:cxn modelId="{1A4B6E40-0AF3-4E19-B1CB-672E6D5973F7}" type="presOf" srcId="{4753E99D-3B93-43D6-B081-EA014D8FDFA1}" destId="{ECC06035-08C6-4712-BBC8-4A891CFFE7C4}" srcOrd="0" destOrd="0" presId="urn:microsoft.com/office/officeart/2005/8/layout/radial4"/>
    <dgm:cxn modelId="{86092363-45CD-4CF6-9F96-7255351B4435}" type="presOf" srcId="{B5FD32B2-CD23-423F-9786-135D012F31CA}" destId="{6A8B8762-2342-4A86-9CBB-2DC89F61188D}" srcOrd="0" destOrd="0" presId="urn:microsoft.com/office/officeart/2005/8/layout/radial4"/>
    <dgm:cxn modelId="{D0134B6E-23FA-44BF-89ED-305266D2B60A}" srcId="{BA2A80C0-15FB-4C9C-8B04-25AE463C405A}" destId="{E7D49AFF-4B42-4542-8857-1D5BAAD08CBE}" srcOrd="0" destOrd="0" parTransId="{9FE669AF-9500-48A7-97F9-9AEA9B89831F}" sibTransId="{837BAF36-B681-4FC5-89A0-EB458B1C3DEA}"/>
    <dgm:cxn modelId="{95BF8571-92DA-4E51-B6E6-F3B9D74A9E50}" srcId="{BA2A80C0-15FB-4C9C-8B04-25AE463C405A}" destId="{C343FCF6-6510-4CE0-A58E-237C6F438263}" srcOrd="3" destOrd="0" parTransId="{08353EDF-E247-4469-9FEE-35581B074AEA}" sibTransId="{E92B8488-A3EB-452D-9369-EE3846C27F78}"/>
    <dgm:cxn modelId="{1FCA3683-C28D-41D9-B716-BD98B69320B3}" type="presOf" srcId="{BA2A80C0-15FB-4C9C-8B04-25AE463C405A}" destId="{FE0A4FDB-3413-4CC1-9F18-F1E309957903}" srcOrd="0" destOrd="0" presId="urn:microsoft.com/office/officeart/2005/8/layout/radial4"/>
    <dgm:cxn modelId="{3C674290-C5F8-4699-8340-3ACFBEBFEE6E}" srcId="{F01A13E3-4207-4E22-A541-777E56F4B9F5}" destId="{BA2A80C0-15FB-4C9C-8B04-25AE463C405A}" srcOrd="0" destOrd="0" parTransId="{C4F63DAE-3159-4AD5-9A74-16FE3FE0E1A3}" sibTransId="{6CC2842C-3071-4720-9B75-117FF0928A46}"/>
    <dgm:cxn modelId="{391404A1-F847-4227-B27E-A94865AF8801}" type="presOf" srcId="{5D8C2B1A-C86E-46AA-AF89-D58F42EA9963}" destId="{A11825AF-D6F7-40B1-9118-185F085E1E2B}" srcOrd="0" destOrd="0" presId="urn:microsoft.com/office/officeart/2005/8/layout/radial4"/>
    <dgm:cxn modelId="{C5F43AAC-61FD-4F90-B25D-698C2433226F}" type="presOf" srcId="{6B0FA3D9-100A-46D1-AD6D-36E9891A61BA}" destId="{17CDFBEF-ABE3-4420-B228-6FBA199D287A}" srcOrd="0" destOrd="0" presId="urn:microsoft.com/office/officeart/2005/8/layout/radial4"/>
    <dgm:cxn modelId="{ECC0E0B4-D499-48D9-BF9D-BFB5D57EE4E0}" type="presOf" srcId="{9FE669AF-9500-48A7-97F9-9AEA9B89831F}" destId="{E9F162DD-8D55-4BFD-8E28-02D8AA026F2E}" srcOrd="0" destOrd="0" presId="urn:microsoft.com/office/officeart/2005/8/layout/radial4"/>
    <dgm:cxn modelId="{408CE9B4-9F88-4CB7-AE40-DAE1F3F98826}" srcId="{BA2A80C0-15FB-4C9C-8B04-25AE463C405A}" destId="{348387D9-F1A3-42B5-8C93-43F8C446F8B5}" srcOrd="2" destOrd="0" parTransId="{5D8C2B1A-C86E-46AA-AF89-D58F42EA9963}" sibTransId="{E71E40CD-14D5-43C0-9E90-62EEF7EC720E}"/>
    <dgm:cxn modelId="{5A27BDB6-76D9-4542-95A5-0AD43AB4F794}" srcId="{BA2A80C0-15FB-4C9C-8B04-25AE463C405A}" destId="{B5FD32B2-CD23-423F-9786-135D012F31CA}" srcOrd="1" destOrd="0" parTransId="{D0A4BBF7-960D-4B04-B288-AF8B4F4576FF}" sibTransId="{31ECB92F-4750-428F-A769-196D5BC4EC51}"/>
    <dgm:cxn modelId="{D15D75D9-3276-40EA-AA1A-F7A968AB6396}" type="presOf" srcId="{C343FCF6-6510-4CE0-A58E-237C6F438263}" destId="{D133AE40-F829-4C11-9287-BC5D35550150}" srcOrd="0" destOrd="0" presId="urn:microsoft.com/office/officeart/2005/8/layout/radial4"/>
    <dgm:cxn modelId="{FA593EE7-716B-4E8D-B655-5E385759F7A3}" type="presOf" srcId="{F01A13E3-4207-4E22-A541-777E56F4B9F5}" destId="{6E9EA930-2C58-40A6-98FC-37139DBEBF45}" srcOrd="0" destOrd="0" presId="urn:microsoft.com/office/officeart/2005/8/layout/radial4"/>
    <dgm:cxn modelId="{A7A9C3FB-7AE3-4418-A43E-9B80079B00A2}" type="presOf" srcId="{08353EDF-E247-4469-9FEE-35581B074AEA}" destId="{6D2B3B77-647B-4751-A436-39301659D8C8}" srcOrd="0" destOrd="0" presId="urn:microsoft.com/office/officeart/2005/8/layout/radial4"/>
    <dgm:cxn modelId="{876D38A1-348F-49E4-871E-76B35BF1FEA2}" type="presParOf" srcId="{6E9EA930-2C58-40A6-98FC-37139DBEBF45}" destId="{FE0A4FDB-3413-4CC1-9F18-F1E309957903}" srcOrd="0" destOrd="0" presId="urn:microsoft.com/office/officeart/2005/8/layout/radial4"/>
    <dgm:cxn modelId="{993DE2A1-AE8B-492C-BCA0-0DDD3D8CB79E}" type="presParOf" srcId="{6E9EA930-2C58-40A6-98FC-37139DBEBF45}" destId="{E9F162DD-8D55-4BFD-8E28-02D8AA026F2E}" srcOrd="1" destOrd="0" presId="urn:microsoft.com/office/officeart/2005/8/layout/radial4"/>
    <dgm:cxn modelId="{914521B3-B69C-40ED-95F2-14472B59D70D}" type="presParOf" srcId="{6E9EA930-2C58-40A6-98FC-37139DBEBF45}" destId="{B5A1A9BB-FAEF-43FE-B0FF-47540F3B08EB}" srcOrd="2" destOrd="0" presId="urn:microsoft.com/office/officeart/2005/8/layout/radial4"/>
    <dgm:cxn modelId="{A9660F7A-3B55-487B-BFA8-DA687634D64B}" type="presParOf" srcId="{6E9EA930-2C58-40A6-98FC-37139DBEBF45}" destId="{0B1222D1-287F-48DD-A6B0-3FF41A0455EB}" srcOrd="3" destOrd="0" presId="urn:microsoft.com/office/officeart/2005/8/layout/radial4"/>
    <dgm:cxn modelId="{8F515689-DDC3-49E6-A494-A1FB5D72A368}" type="presParOf" srcId="{6E9EA930-2C58-40A6-98FC-37139DBEBF45}" destId="{6A8B8762-2342-4A86-9CBB-2DC89F61188D}" srcOrd="4" destOrd="0" presId="urn:microsoft.com/office/officeart/2005/8/layout/radial4"/>
    <dgm:cxn modelId="{95A0127F-2D22-4EC2-9160-1990DEAD92D2}" type="presParOf" srcId="{6E9EA930-2C58-40A6-98FC-37139DBEBF45}" destId="{A11825AF-D6F7-40B1-9118-185F085E1E2B}" srcOrd="5" destOrd="0" presId="urn:microsoft.com/office/officeart/2005/8/layout/radial4"/>
    <dgm:cxn modelId="{25567D7F-E97E-4675-A62E-E57485AAF284}" type="presParOf" srcId="{6E9EA930-2C58-40A6-98FC-37139DBEBF45}" destId="{18CD0443-CEEE-4EF2-B9F4-1B728866183B}" srcOrd="6" destOrd="0" presId="urn:microsoft.com/office/officeart/2005/8/layout/radial4"/>
    <dgm:cxn modelId="{0C495D5E-95F5-47FD-8D61-7479046E3A0A}" type="presParOf" srcId="{6E9EA930-2C58-40A6-98FC-37139DBEBF45}" destId="{6D2B3B77-647B-4751-A436-39301659D8C8}" srcOrd="7" destOrd="0" presId="urn:microsoft.com/office/officeart/2005/8/layout/radial4"/>
    <dgm:cxn modelId="{F0004141-AE74-4FB2-8BC1-17FB2C996E9A}" type="presParOf" srcId="{6E9EA930-2C58-40A6-98FC-37139DBEBF45}" destId="{D133AE40-F829-4C11-9287-BC5D35550150}" srcOrd="8" destOrd="0" presId="urn:microsoft.com/office/officeart/2005/8/layout/radial4"/>
    <dgm:cxn modelId="{DD69DC6F-364D-464C-BE04-48C8D0F9D024}" type="presParOf" srcId="{6E9EA930-2C58-40A6-98FC-37139DBEBF45}" destId="{17CDFBEF-ABE3-4420-B228-6FBA199D287A}" srcOrd="9" destOrd="0" presId="urn:microsoft.com/office/officeart/2005/8/layout/radial4"/>
    <dgm:cxn modelId="{F66FA9DE-C6D0-434C-8AC2-682960F26122}" type="presParOf" srcId="{6E9EA930-2C58-40A6-98FC-37139DBEBF45}" destId="{ECC06035-08C6-4712-BBC8-4A891CFFE7C4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43002-1415-4941-91A3-EC8164D0DBFF}">
      <dsp:nvSpPr>
        <dsp:cNvPr id="0" name=""/>
        <dsp:cNvSpPr/>
      </dsp:nvSpPr>
      <dsp:spPr>
        <a:xfrm>
          <a:off x="0" y="0"/>
          <a:ext cx="5156078" cy="557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What is generative AI? What can it do?</a:t>
          </a:r>
        </a:p>
      </dsp:txBody>
      <dsp:txXfrm>
        <a:off x="16322" y="16322"/>
        <a:ext cx="4489549" cy="524617"/>
      </dsp:txXfrm>
    </dsp:sp>
    <dsp:sp modelId="{49996A78-D46F-40B1-B9CF-FF031D55260D}">
      <dsp:nvSpPr>
        <dsp:cNvPr id="0" name=""/>
        <dsp:cNvSpPr/>
      </dsp:nvSpPr>
      <dsp:spPr>
        <a:xfrm>
          <a:off x="385031" y="634658"/>
          <a:ext cx="5156078" cy="557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Students could use it to cheat!</a:t>
          </a:r>
        </a:p>
      </dsp:txBody>
      <dsp:txXfrm>
        <a:off x="401353" y="650980"/>
        <a:ext cx="4376182" cy="524617"/>
      </dsp:txXfrm>
    </dsp:sp>
    <dsp:sp modelId="{8CEB3F53-A096-4A9A-86AC-AF863513D974}">
      <dsp:nvSpPr>
        <dsp:cNvPr id="0" name=""/>
        <dsp:cNvSpPr/>
      </dsp:nvSpPr>
      <dsp:spPr>
        <a:xfrm>
          <a:off x="770063" y="1269317"/>
          <a:ext cx="5156078" cy="557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Ban it!</a:t>
          </a:r>
        </a:p>
      </dsp:txBody>
      <dsp:txXfrm>
        <a:off x="786385" y="1285639"/>
        <a:ext cx="4376182" cy="524617"/>
      </dsp:txXfrm>
    </dsp:sp>
    <dsp:sp modelId="{59E8AC32-44BD-4365-8E0C-B193986B6411}">
      <dsp:nvSpPr>
        <dsp:cNvPr id="0" name=""/>
        <dsp:cNvSpPr/>
      </dsp:nvSpPr>
      <dsp:spPr>
        <a:xfrm>
          <a:off x="1155095" y="1903976"/>
          <a:ext cx="5156078" cy="557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Use detection software</a:t>
          </a:r>
        </a:p>
      </dsp:txBody>
      <dsp:txXfrm>
        <a:off x="1171417" y="1920298"/>
        <a:ext cx="4376182" cy="524617"/>
      </dsp:txXfrm>
    </dsp:sp>
    <dsp:sp modelId="{ACA92490-0243-4EED-8528-3F7C2CAB799F}">
      <dsp:nvSpPr>
        <dsp:cNvPr id="0" name=""/>
        <dsp:cNvSpPr/>
      </dsp:nvSpPr>
      <dsp:spPr>
        <a:xfrm>
          <a:off x="1540127" y="2538634"/>
          <a:ext cx="5156078" cy="557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Oh, the software isn’t up to it </a:t>
          </a:r>
        </a:p>
      </dsp:txBody>
      <dsp:txXfrm>
        <a:off x="1556449" y="2554956"/>
        <a:ext cx="4376182" cy="524617"/>
      </dsp:txXfrm>
    </dsp:sp>
    <dsp:sp modelId="{5EFEDC80-9A68-405B-A5C9-8B2B147057D5}">
      <dsp:nvSpPr>
        <dsp:cNvPr id="0" name=""/>
        <dsp:cNvSpPr/>
      </dsp:nvSpPr>
      <dsp:spPr>
        <a:xfrm>
          <a:off x="4793858" y="407110"/>
          <a:ext cx="362219" cy="36221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875357" y="407110"/>
        <a:ext cx="199221" cy="272570"/>
      </dsp:txXfrm>
    </dsp:sp>
    <dsp:sp modelId="{02537794-0B71-4A32-BC69-3C78B77B45BC}">
      <dsp:nvSpPr>
        <dsp:cNvPr id="0" name=""/>
        <dsp:cNvSpPr/>
      </dsp:nvSpPr>
      <dsp:spPr>
        <a:xfrm>
          <a:off x="5178890" y="1041769"/>
          <a:ext cx="362219" cy="36221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5260389" y="1041769"/>
        <a:ext cx="199221" cy="272570"/>
      </dsp:txXfrm>
    </dsp:sp>
    <dsp:sp modelId="{BA370512-DCB5-416A-9161-FDACAEDA580E}">
      <dsp:nvSpPr>
        <dsp:cNvPr id="0" name=""/>
        <dsp:cNvSpPr/>
      </dsp:nvSpPr>
      <dsp:spPr>
        <a:xfrm>
          <a:off x="5563922" y="1667139"/>
          <a:ext cx="362219" cy="36221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5645421" y="1667139"/>
        <a:ext cx="199221" cy="272570"/>
      </dsp:txXfrm>
    </dsp:sp>
    <dsp:sp modelId="{2F05707A-F7EF-415D-9822-E8188BD19FC1}">
      <dsp:nvSpPr>
        <dsp:cNvPr id="0" name=""/>
        <dsp:cNvSpPr/>
      </dsp:nvSpPr>
      <dsp:spPr>
        <a:xfrm>
          <a:off x="5948954" y="2307990"/>
          <a:ext cx="362219" cy="36221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030453" y="2307990"/>
        <a:ext cx="199221" cy="2725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D8225-3A5E-4A6B-877E-C2960A35E9F8}">
      <dsp:nvSpPr>
        <dsp:cNvPr id="0" name=""/>
        <dsp:cNvSpPr/>
      </dsp:nvSpPr>
      <dsp:spPr>
        <a:xfrm>
          <a:off x="0" y="0"/>
          <a:ext cx="6422894" cy="6293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Hang on, it’s actually really useful for learning AND teaching</a:t>
          </a:r>
        </a:p>
      </dsp:txBody>
      <dsp:txXfrm>
        <a:off x="18434" y="18434"/>
        <a:ext cx="5690574" cy="592500"/>
      </dsp:txXfrm>
    </dsp:sp>
    <dsp:sp modelId="{078FA90B-1E2E-4658-8226-51ADBAB294B8}">
      <dsp:nvSpPr>
        <dsp:cNvPr id="0" name=""/>
        <dsp:cNvSpPr/>
      </dsp:nvSpPr>
      <dsp:spPr>
        <a:xfrm>
          <a:off x="537917" y="743798"/>
          <a:ext cx="6422894" cy="6293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Are there ways students *should* be using it?</a:t>
          </a:r>
        </a:p>
      </dsp:txBody>
      <dsp:txXfrm>
        <a:off x="556351" y="762232"/>
        <a:ext cx="5439019" cy="592500"/>
      </dsp:txXfrm>
    </dsp:sp>
    <dsp:sp modelId="{4036B55E-61A9-493B-BEC3-1E39E591A197}">
      <dsp:nvSpPr>
        <dsp:cNvPr id="0" name=""/>
        <dsp:cNvSpPr/>
      </dsp:nvSpPr>
      <dsp:spPr>
        <a:xfrm>
          <a:off x="1067806" y="1487597"/>
          <a:ext cx="6422894" cy="6293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Who decides what’s acceptable use?</a:t>
          </a:r>
        </a:p>
      </dsp:txBody>
      <dsp:txXfrm>
        <a:off x="1086240" y="1506031"/>
        <a:ext cx="5447048" cy="592500"/>
      </dsp:txXfrm>
    </dsp:sp>
    <dsp:sp modelId="{AF178A9B-4B21-44E4-9734-990CD140F275}">
      <dsp:nvSpPr>
        <dsp:cNvPr id="0" name=""/>
        <dsp:cNvSpPr/>
      </dsp:nvSpPr>
      <dsp:spPr>
        <a:xfrm>
          <a:off x="1605723" y="2231396"/>
          <a:ext cx="6422894" cy="6293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Who’s job is it to show students how to use it effectively and ethically? </a:t>
          </a:r>
        </a:p>
      </dsp:txBody>
      <dsp:txXfrm>
        <a:off x="1624157" y="2249830"/>
        <a:ext cx="5439019" cy="592500"/>
      </dsp:txXfrm>
    </dsp:sp>
    <dsp:sp modelId="{92723ABD-5724-4FEA-AD57-D912D005C48A}">
      <dsp:nvSpPr>
        <dsp:cNvPr id="0" name=""/>
        <dsp:cNvSpPr/>
      </dsp:nvSpPr>
      <dsp:spPr>
        <a:xfrm>
          <a:off x="6013805" y="482038"/>
          <a:ext cx="409089" cy="40908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105850" y="482038"/>
        <a:ext cx="224999" cy="307839"/>
      </dsp:txXfrm>
    </dsp:sp>
    <dsp:sp modelId="{8AA386C5-EF6D-4698-85C2-1604BBB381F9}">
      <dsp:nvSpPr>
        <dsp:cNvPr id="0" name=""/>
        <dsp:cNvSpPr/>
      </dsp:nvSpPr>
      <dsp:spPr>
        <a:xfrm>
          <a:off x="6551722" y="1225837"/>
          <a:ext cx="409089" cy="40908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643767" y="1225837"/>
        <a:ext cx="224999" cy="307839"/>
      </dsp:txXfrm>
    </dsp:sp>
    <dsp:sp modelId="{BC8EA4E3-E502-43C6-AB67-6FAB7AE6D7EC}">
      <dsp:nvSpPr>
        <dsp:cNvPr id="0" name=""/>
        <dsp:cNvSpPr/>
      </dsp:nvSpPr>
      <dsp:spPr>
        <a:xfrm>
          <a:off x="7081611" y="1969636"/>
          <a:ext cx="409089" cy="40908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173656" y="1969636"/>
        <a:ext cx="224999" cy="307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A4FDB-3413-4CC1-9F18-F1E309957903}">
      <dsp:nvSpPr>
        <dsp:cNvPr id="0" name=""/>
        <dsp:cNvSpPr/>
      </dsp:nvSpPr>
      <dsp:spPr>
        <a:xfrm>
          <a:off x="2263616" y="2304674"/>
          <a:ext cx="1568767" cy="15687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Student work</a:t>
          </a:r>
        </a:p>
      </dsp:txBody>
      <dsp:txXfrm>
        <a:off x="2493357" y="2534415"/>
        <a:ext cx="1109285" cy="1109285"/>
      </dsp:txXfrm>
    </dsp:sp>
    <dsp:sp modelId="{E9F162DD-8D55-4BFD-8E28-02D8AA026F2E}">
      <dsp:nvSpPr>
        <dsp:cNvPr id="0" name=""/>
        <dsp:cNvSpPr/>
      </dsp:nvSpPr>
      <dsp:spPr>
        <a:xfrm rot="10800000">
          <a:off x="745631" y="2865508"/>
          <a:ext cx="1434495" cy="44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1A9BB-FAEF-43FE-B0FF-47540F3B08EB}">
      <dsp:nvSpPr>
        <dsp:cNvPr id="0" name=""/>
        <dsp:cNvSpPr/>
      </dsp:nvSpPr>
      <dsp:spPr>
        <a:xfrm>
          <a:off x="466" y="2492926"/>
          <a:ext cx="1490329" cy="1192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University Academic Integrity rules</a:t>
          </a:r>
        </a:p>
      </dsp:txBody>
      <dsp:txXfrm>
        <a:off x="35386" y="2527846"/>
        <a:ext cx="1420489" cy="1122423"/>
      </dsp:txXfrm>
    </dsp:sp>
    <dsp:sp modelId="{0B1222D1-287F-48DD-A6B0-3FF41A0455EB}">
      <dsp:nvSpPr>
        <dsp:cNvPr id="0" name=""/>
        <dsp:cNvSpPr/>
      </dsp:nvSpPr>
      <dsp:spPr>
        <a:xfrm rot="13500000">
          <a:off x="1209902" y="1744659"/>
          <a:ext cx="1434495" cy="44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B8762-2342-4A86-9CBB-2DC89F61188D}">
      <dsp:nvSpPr>
        <dsp:cNvPr id="0" name=""/>
        <dsp:cNvSpPr/>
      </dsp:nvSpPr>
      <dsp:spPr>
        <a:xfrm>
          <a:off x="674814" y="864906"/>
          <a:ext cx="1490329" cy="11922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Lecturers, Schools/depts</a:t>
          </a:r>
        </a:p>
      </dsp:txBody>
      <dsp:txXfrm>
        <a:off x="709734" y="899826"/>
        <a:ext cx="1420489" cy="1122423"/>
      </dsp:txXfrm>
    </dsp:sp>
    <dsp:sp modelId="{A11825AF-D6F7-40B1-9118-185F085E1E2B}">
      <dsp:nvSpPr>
        <dsp:cNvPr id="0" name=""/>
        <dsp:cNvSpPr/>
      </dsp:nvSpPr>
      <dsp:spPr>
        <a:xfrm rot="16200000">
          <a:off x="2330752" y="1280388"/>
          <a:ext cx="1434495" cy="44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D0443-CEEE-4EF2-B9F4-1B728866183B}">
      <dsp:nvSpPr>
        <dsp:cNvPr id="0" name=""/>
        <dsp:cNvSpPr/>
      </dsp:nvSpPr>
      <dsp:spPr>
        <a:xfrm>
          <a:off x="2302835" y="190557"/>
          <a:ext cx="1490329" cy="11922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Academic &amp;  support services</a:t>
          </a:r>
        </a:p>
      </dsp:txBody>
      <dsp:txXfrm>
        <a:off x="2337755" y="225477"/>
        <a:ext cx="1420489" cy="1122423"/>
      </dsp:txXfrm>
    </dsp:sp>
    <dsp:sp modelId="{6D2B3B77-647B-4751-A436-39301659D8C8}">
      <dsp:nvSpPr>
        <dsp:cNvPr id="0" name=""/>
        <dsp:cNvSpPr/>
      </dsp:nvSpPr>
      <dsp:spPr>
        <a:xfrm rot="18900000">
          <a:off x="3451601" y="1744659"/>
          <a:ext cx="1434495" cy="44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3AE40-F829-4C11-9287-BC5D35550150}">
      <dsp:nvSpPr>
        <dsp:cNvPr id="0" name=""/>
        <dsp:cNvSpPr/>
      </dsp:nvSpPr>
      <dsp:spPr>
        <a:xfrm>
          <a:off x="3930855" y="864906"/>
          <a:ext cx="1490329" cy="11922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External factors (employers, social media, friends…)</a:t>
          </a:r>
        </a:p>
      </dsp:txBody>
      <dsp:txXfrm>
        <a:off x="3965775" y="899826"/>
        <a:ext cx="1420489" cy="1122423"/>
      </dsp:txXfrm>
    </dsp:sp>
    <dsp:sp modelId="{17CDFBEF-ABE3-4420-B228-6FBA199D287A}">
      <dsp:nvSpPr>
        <dsp:cNvPr id="0" name=""/>
        <dsp:cNvSpPr/>
      </dsp:nvSpPr>
      <dsp:spPr>
        <a:xfrm>
          <a:off x="3915872" y="2865508"/>
          <a:ext cx="1434495" cy="44709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C06035-08C6-4712-BBC8-4A891CFFE7C4}">
      <dsp:nvSpPr>
        <dsp:cNvPr id="0" name=""/>
        <dsp:cNvSpPr/>
      </dsp:nvSpPr>
      <dsp:spPr>
        <a:xfrm>
          <a:off x="4605204" y="2492926"/>
          <a:ext cx="1490329" cy="11922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IT Services</a:t>
          </a:r>
        </a:p>
      </dsp:txBody>
      <dsp:txXfrm>
        <a:off x="4640124" y="2527846"/>
        <a:ext cx="1420489" cy="1122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77248F-8AB1-9FCD-D530-6EAE630B05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BA78A-645E-A9D2-7C9C-5BD691725E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24E28-63F4-3F4F-8AC1-21DFC28CC6B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569117-6840-7449-07F3-9F11580FC1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Presentation name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AC767C-DDB2-3F7B-8A22-64BC465001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69680-2069-844B-A044-41BD6D1C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286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965D1-09F0-4F3B-8A24-D1993AC9C617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Presentation name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CC2F7-CEBA-4292-8D5B-B5693DC78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375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page Opt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921316"/>
            <a:ext cx="5259600" cy="1101600"/>
          </a:xfrm>
          <a:prstGeom prst="rect">
            <a:avLst/>
          </a:prstGeom>
        </p:spPr>
        <p:txBody>
          <a:bodyPr anchor="b"/>
          <a:lstStyle>
            <a:lvl1pPr algn="l">
              <a:defRPr sz="2700" cap="none" baseline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cap="none" baseline="0" dirty="0"/>
              <a:t>Click here to edit title font for presentation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800" y="2476678"/>
            <a:ext cx="5259600" cy="13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9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6228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799" y="1642606"/>
            <a:ext cx="1975237" cy="19625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5548E545-9E67-5BC0-7866-3CAA0A0F2B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1170246"/>
            <a:ext cx="1974561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example, can be one/two lines</a:t>
            </a:r>
            <a:endParaRPr lang="en-US" dirty="0"/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F26E517A-5131-440D-3CF9-8252F0BBAC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6251" y="1170246"/>
            <a:ext cx="1974561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example, can be one/two lines</a:t>
            </a:r>
            <a:endParaRPr lang="en-US" dirty="0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504DFDE-66DA-EBCE-8574-4151B2781D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40351" y="1170246"/>
            <a:ext cx="1974561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example, can be one/two lines</a:t>
            </a:r>
            <a:endParaRPr lang="en-US" dirty="0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5B74C346-F387-2869-EA15-C8E013135E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24451" y="1170246"/>
            <a:ext cx="1974561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example, can be one/two lines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94D3D24-F4B4-DA79-D5FE-8B2EA4300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55875" y="1643063"/>
            <a:ext cx="1974850" cy="1962150"/>
          </a:xfrm>
        </p:spPr>
        <p:txBody>
          <a:bodyPr>
            <a:normAutofit/>
          </a:bodyPr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C2B71A19-7412-A5DD-26B4-414CBE46F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0062" y="1642982"/>
            <a:ext cx="1974850" cy="1962150"/>
          </a:xfrm>
        </p:spPr>
        <p:txBody>
          <a:bodyPr>
            <a:normAutofit/>
          </a:bodyPr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926BE4C2-1F9A-0E2E-F7A5-C1D74B3652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24306" y="1642605"/>
            <a:ext cx="1974850" cy="1962150"/>
          </a:xfrm>
        </p:spPr>
        <p:txBody>
          <a:bodyPr>
            <a:normAutofit/>
          </a:bodyPr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EDBB858-B107-580C-64FA-591068196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17A9448-EFB9-5025-1437-681B4964B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2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FF30AD49-FC24-2B34-3E4D-4F2EE842861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8640695"/>
              </p:ext>
            </p:extLst>
          </p:nvPr>
        </p:nvGraphicFramePr>
        <p:xfrm>
          <a:off x="370800" y="856735"/>
          <a:ext cx="8422220" cy="2372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5555">
                  <a:extLst>
                    <a:ext uri="{9D8B030D-6E8A-4147-A177-3AD203B41FA5}">
                      <a16:colId xmlns:a16="http://schemas.microsoft.com/office/drawing/2014/main" val="884316891"/>
                    </a:ext>
                  </a:extLst>
                </a:gridCol>
                <a:gridCol w="2105555">
                  <a:extLst>
                    <a:ext uri="{9D8B030D-6E8A-4147-A177-3AD203B41FA5}">
                      <a16:colId xmlns:a16="http://schemas.microsoft.com/office/drawing/2014/main" val="1804603265"/>
                    </a:ext>
                  </a:extLst>
                </a:gridCol>
                <a:gridCol w="2105555">
                  <a:extLst>
                    <a:ext uri="{9D8B030D-6E8A-4147-A177-3AD203B41FA5}">
                      <a16:colId xmlns:a16="http://schemas.microsoft.com/office/drawing/2014/main" val="3955150374"/>
                    </a:ext>
                  </a:extLst>
                </a:gridCol>
                <a:gridCol w="2105555">
                  <a:extLst>
                    <a:ext uri="{9D8B030D-6E8A-4147-A177-3AD203B41FA5}">
                      <a16:colId xmlns:a16="http://schemas.microsoft.com/office/drawing/2014/main" val="485050367"/>
                    </a:ext>
                  </a:extLst>
                </a:gridCol>
              </a:tblGrid>
              <a:tr h="321276">
                <a:tc>
                  <a:txBody>
                    <a:bodyPr/>
                    <a:lstStyle/>
                    <a:p>
                      <a:r>
                        <a:rPr lang="en-US" dirty="0"/>
                        <a:t>Table example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881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aseline="0" dirty="0"/>
                        <a:t>To edit this table, please edit the table in the ‘Slide Master’ function, or copy the table in this slide in Slide Master and paste into your presentation.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0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aseline="0" dirty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78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9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100" baseline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30793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A031B77F-B9CC-DDF7-DEA0-4079B87DEEF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15634" y="3725111"/>
            <a:ext cx="4111625" cy="972496"/>
          </a:xfrm>
        </p:spPr>
        <p:txBody>
          <a:bodyPr/>
          <a:lstStyle>
            <a:lvl1pPr marL="0" indent="0">
              <a:buFontTx/>
              <a:buNone/>
              <a:defRPr sz="8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en-GB" sz="800" baseline="0" dirty="0">
                <a:effectLst/>
                <a:latin typeface="Helvetica Neue" panose="02000503000000020004" pitchFamily="2" charset="0"/>
              </a:rPr>
              <a:t>Table explainer example. Lorem ipsum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do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exercitatio</a:t>
            </a:r>
            <a:endParaRPr lang="en-US" sz="800" baseline="0" dirty="0"/>
          </a:p>
          <a:p>
            <a:pPr lvl="0"/>
            <a:endParaRPr lang="en-US" dirty="0"/>
          </a:p>
        </p:txBody>
      </p:sp>
      <p:sp>
        <p:nvSpPr>
          <p:cNvPr id="38" name="Content Placeholder 34">
            <a:extLst>
              <a:ext uri="{FF2B5EF4-FFF2-40B4-BE49-F238E27FC236}">
                <a16:creationId xmlns:a16="http://schemas.microsoft.com/office/drawing/2014/main" id="{ACF270AE-C85B-3386-9DAE-66CBB468129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61574" y="3714835"/>
            <a:ext cx="4111625" cy="972496"/>
          </a:xfrm>
        </p:spPr>
        <p:txBody>
          <a:bodyPr/>
          <a:lstStyle>
            <a:lvl1pPr marL="0" indent="0">
              <a:buFontTx/>
              <a:buNone/>
              <a:defRPr sz="800" baseline="0">
                <a:latin typeface="Arial" panose="020B0604020202020204" pitchFamily="34" charset="0"/>
              </a:defRPr>
            </a:lvl1pPr>
          </a:lstStyle>
          <a:p>
            <a:pPr marL="171450" indent="-1714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800" baseline="0" dirty="0">
                <a:effectLst/>
                <a:latin typeface="Helvetica Neue" panose="02000503000000020004" pitchFamily="2" charset="0"/>
              </a:rPr>
              <a:t> Bullet point table explainer example. Lorem ipsum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do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labore et dolore magna. Ut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exercitation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do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.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,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do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sz="800" baseline="0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sz="800" baseline="0" dirty="0">
                <a:effectLst/>
                <a:latin typeface="Helvetica Neue" panose="02000503000000020004" pitchFamily="2" charset="0"/>
              </a:rPr>
              <a:t>.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800" baseline="0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E928784-26C7-0F50-1E72-6B4E346BD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31CCCBD-EC37-4C38-21BD-3EAC4292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96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tab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FF30AD49-FC24-2B34-3E4D-4F2EE842861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8197997"/>
              </p:ext>
            </p:extLst>
          </p:nvPr>
        </p:nvGraphicFramePr>
        <p:xfrm>
          <a:off x="370799" y="1117599"/>
          <a:ext cx="8488388" cy="21261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44194">
                  <a:extLst>
                    <a:ext uri="{9D8B030D-6E8A-4147-A177-3AD203B41FA5}">
                      <a16:colId xmlns:a16="http://schemas.microsoft.com/office/drawing/2014/main" val="884316891"/>
                    </a:ext>
                  </a:extLst>
                </a:gridCol>
                <a:gridCol w="4244194">
                  <a:extLst>
                    <a:ext uri="{9D8B030D-6E8A-4147-A177-3AD203B41FA5}">
                      <a16:colId xmlns:a16="http://schemas.microsoft.com/office/drawing/2014/main" val="1804603265"/>
                    </a:ext>
                  </a:extLst>
                </a:gridCol>
              </a:tblGrid>
              <a:tr h="389433">
                <a:tc>
                  <a:txBody>
                    <a:bodyPr/>
                    <a:lstStyle/>
                    <a:p>
                      <a:r>
                        <a:rPr lang="en-US" b="0" i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 objective</a:t>
                      </a:r>
                      <a:endParaRPr lang="en-US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 Goal</a:t>
                      </a:r>
                      <a:endParaRPr lang="en-US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881207"/>
                  </a:ext>
                </a:extLst>
              </a:tr>
              <a:tr h="411466">
                <a:tc>
                  <a:txBody>
                    <a:bodyPr/>
                    <a:lstStyle/>
                    <a:p>
                      <a:r>
                        <a:rPr lang="en-US" sz="1000" baseline="0" dirty="0"/>
                        <a:t>To edit this table, please edit the table in the ‘Slide Master’ function, or copy the table in this slide in Slide Master and paste into your presentation.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05757"/>
                  </a:ext>
                </a:extLst>
              </a:tr>
              <a:tr h="45655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78025"/>
                  </a:ext>
                </a:extLst>
              </a:tr>
              <a:tr h="4114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95459"/>
                  </a:ext>
                </a:extLst>
              </a:tr>
              <a:tr h="4114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/>
                        <a:t>Table copy examples</a:t>
                      </a:r>
                    </a:p>
                    <a:p>
                      <a:endParaRPr lang="en-US" sz="1100" baseline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30793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18352B-A3AE-D422-E792-D9094E8E596A}"/>
              </a:ext>
            </a:extLst>
          </p:cNvPr>
          <p:cNvCxnSpPr>
            <a:cxnSpLocks/>
            <a:endCxn id="16" idx="2"/>
          </p:cNvCxnSpPr>
          <p:nvPr userDrawn="1"/>
        </p:nvCxnSpPr>
        <p:spPr>
          <a:xfrm>
            <a:off x="4611623" y="1516689"/>
            <a:ext cx="3370" cy="1727062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DF0CD1B-078B-6C96-56D3-2807E4023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FFD8157-9105-4592-9FB0-E5B13ADB9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98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bullet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B345232-C7E2-F593-B534-36F8ECB3F0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00375" y="1038225"/>
            <a:ext cx="5508625" cy="331959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5pPr>
              <a:defRPr sz="1400"/>
            </a:lvl5pPr>
          </a:lstStyle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GB" sz="1400" baseline="0" dirty="0">
                <a:effectLst/>
                <a:latin typeface="Arial" panose="020B0604020202020204" pitchFamily="34" charset="0"/>
              </a:rPr>
              <a:t>Bullet list example. Lorem ipsum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dolor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sit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amet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,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consectetur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a</a:t>
            </a: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GB" sz="1400" baseline="0" dirty="0" err="1">
                <a:effectLst/>
                <a:latin typeface="Arial" panose="020B0604020202020204" pitchFamily="34" charset="0"/>
              </a:rPr>
              <a:t>dipiscing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elit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,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sed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do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eiusmod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tempor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incididunt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ut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labore et dolore magna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aliqua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GB" sz="1400" baseline="0" dirty="0">
                <a:effectLst/>
                <a:latin typeface="Arial" panose="020B0604020202020204" pitchFamily="34" charset="0"/>
              </a:rPr>
              <a:t>Ut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enima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ad minim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veniam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,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quis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nostrud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exercitation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ullamco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laboris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nisi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ut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aliquip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ex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ea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commodo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consequat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. </a:t>
            </a: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GB" sz="1400" baseline="0" dirty="0">
                <a:effectLst/>
                <a:latin typeface="Arial" panose="020B0604020202020204" pitchFamily="34" charset="0"/>
              </a:rPr>
              <a:t>Duis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aute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irure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dolor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in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reprehenderit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in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voluptate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velit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esse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cillum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dolore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eu</a:t>
            </a:r>
            <a:r>
              <a:rPr lang="en-GB" sz="1400" baseline="0" dirty="0">
                <a:effectLst/>
                <a:latin typeface="Arial" panose="020B0604020202020204" pitchFamily="34" charset="0"/>
              </a:rPr>
              <a:t> </a:t>
            </a:r>
            <a:r>
              <a:rPr lang="en-GB" sz="1400" baseline="0" dirty="0" err="1">
                <a:effectLst/>
                <a:latin typeface="Arial" panose="020B0604020202020204" pitchFamily="34" charset="0"/>
              </a:rPr>
              <a:t>fugiat</a:t>
            </a:r>
            <a:endParaRPr lang="en-GB" sz="1400" baseline="0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5F9D31-694D-90E2-9F80-E52602B0D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571DD06-7129-0431-DCF6-5CAA172F7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13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9290D4D-1225-71C7-A4F6-B44CD9022E0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78088673"/>
              </p:ext>
            </p:extLst>
          </p:nvPr>
        </p:nvGraphicFramePr>
        <p:xfrm>
          <a:off x="370800" y="1007780"/>
          <a:ext cx="3048000" cy="3053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9946679-5016-FF55-94BD-9209C929CAAD}"/>
              </a:ext>
            </a:extLst>
          </p:cNvPr>
          <p:cNvSpPr txBox="1"/>
          <p:nvPr userDrawn="1"/>
        </p:nvSpPr>
        <p:spPr>
          <a:xfrm>
            <a:off x="3877217" y="1130504"/>
            <a:ext cx="4572000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8EB6CEE-D3E6-B82A-1762-CB618DE0CC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400" y="1466109"/>
            <a:ext cx="4502218" cy="16816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US" sz="1400" baseline="0" dirty="0"/>
              <a:t>To edit this chart, please edit the chart in the ‘Slide Master’ function, or copy the chart in this slide in Slide Master and paste into your presentation.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dirty="0">
                <a:effectLst/>
                <a:latin typeface="Helvetica Neue" panose="02000503000000020004" pitchFamily="2" charset="0"/>
              </a:rPr>
              <a:t> exercitation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ullamco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laboris</a:t>
            </a:r>
            <a:r>
              <a:rPr lang="en-GB" dirty="0">
                <a:effectLst/>
                <a:latin typeface="Helvetica Neue" panose="02000503000000020004" pitchFamily="2" charset="0"/>
              </a:rPr>
              <a:t> nisi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aliquip</a:t>
            </a:r>
            <a:r>
              <a:rPr lang="en-GB" dirty="0">
                <a:effectLst/>
                <a:latin typeface="Helvetica Neue" panose="02000503000000020004" pitchFamily="2" charset="0"/>
              </a:rPr>
              <a:t> ex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GB" dirty="0">
                <a:effectLst/>
                <a:latin typeface="Helvetica Neue" panose="02000503000000020004" pitchFamily="2" charset="0"/>
              </a:rPr>
              <a:t>. Duis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aute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irure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reprehenderit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voluptate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esse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cillum</a:t>
            </a:r>
            <a:r>
              <a:rPr lang="en-GB" dirty="0">
                <a:effectLst/>
                <a:latin typeface="Helvetica Neue" panose="02000503000000020004" pitchFamily="2" charset="0"/>
              </a:rPr>
              <a:t> dolore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fugiat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pariatur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Excepteur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sint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occaecat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cupidatat</a:t>
            </a:r>
            <a:r>
              <a:rPr lang="en-GB" dirty="0">
                <a:effectLst/>
                <a:latin typeface="Helvetica Neue" panose="02000503000000020004" pitchFamily="2" charset="0"/>
              </a:rPr>
              <a:t> non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proident</a:t>
            </a:r>
            <a:r>
              <a:rPr lang="en-GB" dirty="0">
                <a:effectLst/>
                <a:latin typeface="Helvetica Neue" panose="02000503000000020004" pitchFamily="2" charset="0"/>
              </a:rPr>
              <a:t>, sunt in culpa qui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officia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deserunt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mollit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anim</a:t>
            </a:r>
            <a:r>
              <a:rPr lang="en-GB" dirty="0">
                <a:effectLst/>
                <a:latin typeface="Helvetica Neue" panose="02000503000000020004" pitchFamily="2" charset="0"/>
              </a:rPr>
              <a:t> id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laborum</a:t>
            </a:r>
            <a:r>
              <a:rPr lang="en-GB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0183C9F-5E1B-C6AD-2C4E-373332357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FFE2A83-BC5F-62E6-E57D-E4BC7A406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54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61FD49-1CE5-50E3-6DB9-72E1BDC4EFD9}"/>
              </a:ext>
            </a:extLst>
          </p:cNvPr>
          <p:cNvSpPr/>
          <p:nvPr userDrawn="1"/>
        </p:nvSpPr>
        <p:spPr>
          <a:xfrm>
            <a:off x="6389455" y="502508"/>
            <a:ext cx="2754833" cy="4127157"/>
          </a:xfrm>
          <a:custGeom>
            <a:avLst/>
            <a:gdLst>
              <a:gd name="connsiteX0" fmla="*/ 0 w 3435350"/>
              <a:gd name="connsiteY0" fmla="*/ 0 h 5143500"/>
              <a:gd name="connsiteX1" fmla="*/ 3435350 w 3435350"/>
              <a:gd name="connsiteY1" fmla="*/ 0 h 5143500"/>
              <a:gd name="connsiteX2" fmla="*/ 3435350 w 3435350"/>
              <a:gd name="connsiteY2" fmla="*/ 5143500 h 5143500"/>
              <a:gd name="connsiteX3" fmla="*/ 0 w 3435350"/>
              <a:gd name="connsiteY3" fmla="*/ 5143500 h 5143500"/>
              <a:gd name="connsiteX4" fmla="*/ 0 w 3435350"/>
              <a:gd name="connsiteY4" fmla="*/ 0 h 5143500"/>
              <a:gd name="connsiteX0" fmla="*/ 1476375 w 3435350"/>
              <a:gd name="connsiteY0" fmla="*/ 0 h 5248275"/>
              <a:gd name="connsiteX1" fmla="*/ 3435350 w 3435350"/>
              <a:gd name="connsiteY1" fmla="*/ 104775 h 5248275"/>
              <a:gd name="connsiteX2" fmla="*/ 3435350 w 3435350"/>
              <a:gd name="connsiteY2" fmla="*/ 5248275 h 5248275"/>
              <a:gd name="connsiteX3" fmla="*/ 0 w 3435350"/>
              <a:gd name="connsiteY3" fmla="*/ 5248275 h 5248275"/>
              <a:gd name="connsiteX4" fmla="*/ 1476375 w 3435350"/>
              <a:gd name="connsiteY4" fmla="*/ 0 h 5248275"/>
              <a:gd name="connsiteX0" fmla="*/ 1190625 w 3435350"/>
              <a:gd name="connsiteY0" fmla="*/ 0 h 5162550"/>
              <a:gd name="connsiteX1" fmla="*/ 3435350 w 3435350"/>
              <a:gd name="connsiteY1" fmla="*/ 19050 h 5162550"/>
              <a:gd name="connsiteX2" fmla="*/ 3435350 w 3435350"/>
              <a:gd name="connsiteY2" fmla="*/ 5162550 h 5162550"/>
              <a:gd name="connsiteX3" fmla="*/ 0 w 3435350"/>
              <a:gd name="connsiteY3" fmla="*/ 5162550 h 5162550"/>
              <a:gd name="connsiteX4" fmla="*/ 1190625 w 3435350"/>
              <a:gd name="connsiteY4" fmla="*/ 0 h 5162550"/>
              <a:gd name="connsiteX0" fmla="*/ 11938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3800 w 3435350"/>
              <a:gd name="connsiteY4" fmla="*/ 0 h 5146675"/>
              <a:gd name="connsiteX0" fmla="*/ 12192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219200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350" h="5146675">
                <a:moveTo>
                  <a:pt x="1190625" y="0"/>
                </a:moveTo>
                <a:lnTo>
                  <a:pt x="3435350" y="3175"/>
                </a:lnTo>
                <a:lnTo>
                  <a:pt x="3435350" y="5146675"/>
                </a:lnTo>
                <a:lnTo>
                  <a:pt x="0" y="5146675"/>
                </a:lnTo>
                <a:lnTo>
                  <a:pt x="1190625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9A16D6E-7EB0-DBEF-87E8-4C5AA4EE88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800" y="1310926"/>
            <a:ext cx="5259600" cy="16816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dirty="0">
                <a:effectLst/>
                <a:latin typeface="Helvetica Neue" panose="02000503000000020004" pitchFamily="2" charset="0"/>
              </a:rPr>
              <a:t> exercitation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ullamco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laboris</a:t>
            </a:r>
            <a:r>
              <a:rPr lang="en-GB" dirty="0">
                <a:effectLst/>
                <a:latin typeface="Helvetica Neue" panose="02000503000000020004" pitchFamily="2" charset="0"/>
              </a:rPr>
              <a:t> nisi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aliquip</a:t>
            </a:r>
            <a:r>
              <a:rPr lang="en-GB" dirty="0">
                <a:effectLst/>
                <a:latin typeface="Helvetica Neue" panose="02000503000000020004" pitchFamily="2" charset="0"/>
              </a:rPr>
              <a:t> ex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GB" dirty="0">
                <a:effectLst/>
                <a:latin typeface="Helvetica Neue" panose="02000503000000020004" pitchFamily="2" charset="0"/>
              </a:rPr>
              <a:t>. Duis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aute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irure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reprehenderit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voluptate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esse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cillum</a:t>
            </a:r>
            <a:r>
              <a:rPr lang="en-GB" dirty="0">
                <a:effectLst/>
                <a:latin typeface="Helvetica Neue" panose="02000503000000020004" pitchFamily="2" charset="0"/>
              </a:rPr>
              <a:t> dolore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fugiat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pariatur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Excepteur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sint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occaecat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cupidatat</a:t>
            </a:r>
            <a:r>
              <a:rPr lang="en-GB" dirty="0">
                <a:effectLst/>
                <a:latin typeface="Helvetica Neue" panose="02000503000000020004" pitchFamily="2" charset="0"/>
              </a:rPr>
              <a:t> non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proident</a:t>
            </a:r>
            <a:r>
              <a:rPr lang="en-GB" dirty="0">
                <a:effectLst/>
                <a:latin typeface="Helvetica Neue" panose="02000503000000020004" pitchFamily="2" charset="0"/>
              </a:rPr>
              <a:t>, sunt in culpa qui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officia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deserunt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mollit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anim</a:t>
            </a:r>
            <a:r>
              <a:rPr lang="en-GB" dirty="0">
                <a:effectLst/>
                <a:latin typeface="Helvetica Neue" panose="02000503000000020004" pitchFamily="2" charset="0"/>
              </a:rPr>
              <a:t> id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laborum</a:t>
            </a:r>
            <a:r>
              <a:rPr lang="en-GB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32AF9F-F711-B2E7-11AF-D468972144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985838"/>
            <a:ext cx="4275138" cy="325437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  <a:p>
            <a:pPr lvl="0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26CCF-AFE0-8FDA-49C1-9129FC72B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C2634-C3A8-F2C8-61DD-A7378AC983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72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nciples and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61FD49-1CE5-50E3-6DB9-72E1BDC4EFD9}"/>
              </a:ext>
            </a:extLst>
          </p:cNvPr>
          <p:cNvSpPr/>
          <p:nvPr userDrawn="1"/>
        </p:nvSpPr>
        <p:spPr>
          <a:xfrm>
            <a:off x="6389455" y="502508"/>
            <a:ext cx="2754833" cy="4127157"/>
          </a:xfrm>
          <a:custGeom>
            <a:avLst/>
            <a:gdLst>
              <a:gd name="connsiteX0" fmla="*/ 0 w 3435350"/>
              <a:gd name="connsiteY0" fmla="*/ 0 h 5143500"/>
              <a:gd name="connsiteX1" fmla="*/ 3435350 w 3435350"/>
              <a:gd name="connsiteY1" fmla="*/ 0 h 5143500"/>
              <a:gd name="connsiteX2" fmla="*/ 3435350 w 3435350"/>
              <a:gd name="connsiteY2" fmla="*/ 5143500 h 5143500"/>
              <a:gd name="connsiteX3" fmla="*/ 0 w 3435350"/>
              <a:gd name="connsiteY3" fmla="*/ 5143500 h 5143500"/>
              <a:gd name="connsiteX4" fmla="*/ 0 w 3435350"/>
              <a:gd name="connsiteY4" fmla="*/ 0 h 5143500"/>
              <a:gd name="connsiteX0" fmla="*/ 1476375 w 3435350"/>
              <a:gd name="connsiteY0" fmla="*/ 0 h 5248275"/>
              <a:gd name="connsiteX1" fmla="*/ 3435350 w 3435350"/>
              <a:gd name="connsiteY1" fmla="*/ 104775 h 5248275"/>
              <a:gd name="connsiteX2" fmla="*/ 3435350 w 3435350"/>
              <a:gd name="connsiteY2" fmla="*/ 5248275 h 5248275"/>
              <a:gd name="connsiteX3" fmla="*/ 0 w 3435350"/>
              <a:gd name="connsiteY3" fmla="*/ 5248275 h 5248275"/>
              <a:gd name="connsiteX4" fmla="*/ 1476375 w 3435350"/>
              <a:gd name="connsiteY4" fmla="*/ 0 h 5248275"/>
              <a:gd name="connsiteX0" fmla="*/ 1190625 w 3435350"/>
              <a:gd name="connsiteY0" fmla="*/ 0 h 5162550"/>
              <a:gd name="connsiteX1" fmla="*/ 3435350 w 3435350"/>
              <a:gd name="connsiteY1" fmla="*/ 19050 h 5162550"/>
              <a:gd name="connsiteX2" fmla="*/ 3435350 w 3435350"/>
              <a:gd name="connsiteY2" fmla="*/ 5162550 h 5162550"/>
              <a:gd name="connsiteX3" fmla="*/ 0 w 3435350"/>
              <a:gd name="connsiteY3" fmla="*/ 5162550 h 5162550"/>
              <a:gd name="connsiteX4" fmla="*/ 1190625 w 3435350"/>
              <a:gd name="connsiteY4" fmla="*/ 0 h 5162550"/>
              <a:gd name="connsiteX0" fmla="*/ 11938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3800 w 3435350"/>
              <a:gd name="connsiteY4" fmla="*/ 0 h 5146675"/>
              <a:gd name="connsiteX0" fmla="*/ 12192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219200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350" h="5146675">
                <a:moveTo>
                  <a:pt x="1190625" y="0"/>
                </a:moveTo>
                <a:lnTo>
                  <a:pt x="3435350" y="3175"/>
                </a:lnTo>
                <a:lnTo>
                  <a:pt x="3435350" y="5146675"/>
                </a:lnTo>
                <a:lnTo>
                  <a:pt x="0" y="5146675"/>
                </a:lnTo>
                <a:lnTo>
                  <a:pt x="1190625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85D5F8-6581-F88C-0C51-4785FC9F4DE6}"/>
              </a:ext>
            </a:extLst>
          </p:cNvPr>
          <p:cNvSpPr txBox="1"/>
          <p:nvPr userDrawn="1"/>
        </p:nvSpPr>
        <p:spPr>
          <a:xfrm>
            <a:off x="370800" y="1157139"/>
            <a:ext cx="1507525" cy="345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2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3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4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5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6</a:t>
            </a:r>
          </a:p>
          <a:p>
            <a:endParaRPr lang="en-US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A338547-C9AE-55B3-ADBB-C8BD9228D45F}"/>
              </a:ext>
            </a:extLst>
          </p:cNvPr>
          <p:cNvSpPr/>
          <p:nvPr userDrawn="1"/>
        </p:nvSpPr>
        <p:spPr>
          <a:xfrm>
            <a:off x="737384" y="1258868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59C86B5-B84C-4616-50EF-C95A7A250D62}"/>
              </a:ext>
            </a:extLst>
          </p:cNvPr>
          <p:cNvSpPr/>
          <p:nvPr userDrawn="1"/>
        </p:nvSpPr>
        <p:spPr>
          <a:xfrm>
            <a:off x="737384" y="1806166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1621DB0-A4AB-8553-B156-95D828156F9A}"/>
              </a:ext>
            </a:extLst>
          </p:cNvPr>
          <p:cNvSpPr/>
          <p:nvPr userDrawn="1"/>
        </p:nvSpPr>
        <p:spPr>
          <a:xfrm>
            <a:off x="737384" y="2337485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C1164974-323A-BC0E-EB7A-F70EECBD9057}"/>
              </a:ext>
            </a:extLst>
          </p:cNvPr>
          <p:cNvSpPr/>
          <p:nvPr userDrawn="1"/>
        </p:nvSpPr>
        <p:spPr>
          <a:xfrm>
            <a:off x="737384" y="2852156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89405BBA-5492-1459-6A5B-EBAE51E96140}"/>
              </a:ext>
            </a:extLst>
          </p:cNvPr>
          <p:cNvSpPr/>
          <p:nvPr userDrawn="1"/>
        </p:nvSpPr>
        <p:spPr>
          <a:xfrm>
            <a:off x="737384" y="3392310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EB0E21E6-2D48-529C-78F0-473B70F1349F}"/>
              </a:ext>
            </a:extLst>
          </p:cNvPr>
          <p:cNvSpPr/>
          <p:nvPr userDrawn="1"/>
        </p:nvSpPr>
        <p:spPr>
          <a:xfrm>
            <a:off x="737384" y="3923629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40EFA-E8BB-5931-F443-EF2611CEA8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0800" y="869395"/>
            <a:ext cx="4275138" cy="325437"/>
          </a:xfrm>
        </p:spPr>
        <p:txBody>
          <a:bodyPr>
            <a:normAutofit/>
          </a:bodyPr>
          <a:lstStyle>
            <a:lvl1pPr marL="0" indent="0">
              <a:buNone/>
              <a:defRPr sz="1400" b="0" i="0" baseline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  <a:p>
            <a:pPr lvl="0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DB6BD9D-2368-F95A-3732-D4CFA15F6A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600" y="1321593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9E04738-3A55-BC3E-0931-624650433E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600" y="1871271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C53142AB-0A8B-3B59-0A74-9804A9602E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5080" y="2400210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348E7422-1497-B337-4C00-2131634FA8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600" y="2912798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8422D088-E4D9-CE1F-C76E-38D9077CAA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5080" y="3460382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EC16DF8-9515-3866-3D01-2D8C53B223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600" y="3986361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32F9D4DE-CB25-5990-CB2E-597DB18C4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91EC1A33-6E64-C65A-4967-0C82C6159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0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rinciples and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37FE9-469B-2F2E-9907-16E219BAC7D1}"/>
              </a:ext>
            </a:extLst>
          </p:cNvPr>
          <p:cNvSpPr txBox="1"/>
          <p:nvPr userDrawn="1"/>
        </p:nvSpPr>
        <p:spPr>
          <a:xfrm>
            <a:off x="4645893" y="3251200"/>
            <a:ext cx="4082473" cy="86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61FD49-1CE5-50E3-6DB9-72E1BDC4EFD9}"/>
              </a:ext>
            </a:extLst>
          </p:cNvPr>
          <p:cNvSpPr/>
          <p:nvPr userDrawn="1"/>
        </p:nvSpPr>
        <p:spPr>
          <a:xfrm>
            <a:off x="6389455" y="502508"/>
            <a:ext cx="2754833" cy="4127157"/>
          </a:xfrm>
          <a:custGeom>
            <a:avLst/>
            <a:gdLst>
              <a:gd name="connsiteX0" fmla="*/ 0 w 3435350"/>
              <a:gd name="connsiteY0" fmla="*/ 0 h 5143500"/>
              <a:gd name="connsiteX1" fmla="*/ 3435350 w 3435350"/>
              <a:gd name="connsiteY1" fmla="*/ 0 h 5143500"/>
              <a:gd name="connsiteX2" fmla="*/ 3435350 w 3435350"/>
              <a:gd name="connsiteY2" fmla="*/ 5143500 h 5143500"/>
              <a:gd name="connsiteX3" fmla="*/ 0 w 3435350"/>
              <a:gd name="connsiteY3" fmla="*/ 5143500 h 5143500"/>
              <a:gd name="connsiteX4" fmla="*/ 0 w 3435350"/>
              <a:gd name="connsiteY4" fmla="*/ 0 h 5143500"/>
              <a:gd name="connsiteX0" fmla="*/ 1476375 w 3435350"/>
              <a:gd name="connsiteY0" fmla="*/ 0 h 5248275"/>
              <a:gd name="connsiteX1" fmla="*/ 3435350 w 3435350"/>
              <a:gd name="connsiteY1" fmla="*/ 104775 h 5248275"/>
              <a:gd name="connsiteX2" fmla="*/ 3435350 w 3435350"/>
              <a:gd name="connsiteY2" fmla="*/ 5248275 h 5248275"/>
              <a:gd name="connsiteX3" fmla="*/ 0 w 3435350"/>
              <a:gd name="connsiteY3" fmla="*/ 5248275 h 5248275"/>
              <a:gd name="connsiteX4" fmla="*/ 1476375 w 3435350"/>
              <a:gd name="connsiteY4" fmla="*/ 0 h 5248275"/>
              <a:gd name="connsiteX0" fmla="*/ 1190625 w 3435350"/>
              <a:gd name="connsiteY0" fmla="*/ 0 h 5162550"/>
              <a:gd name="connsiteX1" fmla="*/ 3435350 w 3435350"/>
              <a:gd name="connsiteY1" fmla="*/ 19050 h 5162550"/>
              <a:gd name="connsiteX2" fmla="*/ 3435350 w 3435350"/>
              <a:gd name="connsiteY2" fmla="*/ 5162550 h 5162550"/>
              <a:gd name="connsiteX3" fmla="*/ 0 w 3435350"/>
              <a:gd name="connsiteY3" fmla="*/ 5162550 h 5162550"/>
              <a:gd name="connsiteX4" fmla="*/ 1190625 w 3435350"/>
              <a:gd name="connsiteY4" fmla="*/ 0 h 5162550"/>
              <a:gd name="connsiteX0" fmla="*/ 11938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3800 w 3435350"/>
              <a:gd name="connsiteY4" fmla="*/ 0 h 5146675"/>
              <a:gd name="connsiteX0" fmla="*/ 12192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219200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350" h="5146675">
                <a:moveTo>
                  <a:pt x="1190625" y="0"/>
                </a:moveTo>
                <a:lnTo>
                  <a:pt x="3435350" y="3175"/>
                </a:lnTo>
                <a:lnTo>
                  <a:pt x="3435350" y="5146675"/>
                </a:lnTo>
                <a:lnTo>
                  <a:pt x="0" y="5146675"/>
                </a:lnTo>
                <a:lnTo>
                  <a:pt x="1190625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9A9EBCD-F6BD-5F92-089B-DE173A6F27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800" y="1153473"/>
            <a:ext cx="2814610" cy="16816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dirty="0">
                <a:effectLst/>
                <a:latin typeface="Helvetica Neue" panose="02000503000000020004" pitchFamily="2" charset="0"/>
              </a:rPr>
              <a:t> exercitation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ullamco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laboris</a:t>
            </a:r>
            <a:r>
              <a:rPr lang="en-GB" dirty="0">
                <a:effectLst/>
                <a:latin typeface="Helvetica Neue" panose="02000503000000020004" pitchFamily="2" charset="0"/>
              </a:rPr>
              <a:t> nisi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aliquip</a:t>
            </a:r>
            <a:r>
              <a:rPr lang="en-GB" dirty="0">
                <a:effectLst/>
                <a:latin typeface="Helvetica Neue" panose="02000503000000020004" pitchFamily="2" charset="0"/>
              </a:rPr>
              <a:t> ex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GB" dirty="0">
                <a:effectLst/>
                <a:latin typeface="Helvetica Neue" panose="02000503000000020004" pitchFamily="2" charset="0"/>
              </a:rPr>
              <a:t>. Duis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aute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irure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reprehenderit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voluptate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esse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cillum</a:t>
            </a:r>
            <a:r>
              <a:rPr lang="en-GB" dirty="0">
                <a:effectLst/>
                <a:latin typeface="Helvetica Neue" panose="02000503000000020004" pitchFamily="2" charset="0"/>
              </a:rPr>
              <a:t> dolore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fugiat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pariatur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Excepteur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sint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occaecat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cupidatat</a:t>
            </a:r>
            <a:r>
              <a:rPr lang="en-GB" dirty="0">
                <a:effectLst/>
                <a:latin typeface="Helvetica Neue" panose="02000503000000020004" pitchFamily="2" charset="0"/>
              </a:rPr>
              <a:t> non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proident</a:t>
            </a:r>
            <a:r>
              <a:rPr lang="en-GB" dirty="0">
                <a:effectLst/>
                <a:latin typeface="Helvetica Neue" panose="02000503000000020004" pitchFamily="2" charset="0"/>
              </a:rPr>
              <a:t>, sunt in culpa qui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officia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deserunt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mollit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anim</a:t>
            </a:r>
            <a:r>
              <a:rPr lang="en-GB" dirty="0">
                <a:effectLst/>
                <a:latin typeface="Helvetica Neue" panose="02000503000000020004" pitchFamily="2" charset="0"/>
              </a:rPr>
              <a:t> id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laborum</a:t>
            </a:r>
            <a:r>
              <a:rPr lang="en-GB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892E7B-14E2-6F23-0FB5-D7C4B7609A6A}"/>
              </a:ext>
            </a:extLst>
          </p:cNvPr>
          <p:cNvSpPr txBox="1"/>
          <p:nvPr userDrawn="1"/>
        </p:nvSpPr>
        <p:spPr>
          <a:xfrm>
            <a:off x="3598952" y="1142851"/>
            <a:ext cx="1507525" cy="345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2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3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4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5</a:t>
            </a:r>
          </a:p>
          <a:p>
            <a:pPr>
              <a:spcBef>
                <a:spcPts val="600"/>
              </a:spcBef>
            </a:pPr>
            <a:r>
              <a:rPr lang="en-US" sz="3000" b="1" i="0" kern="2300" spc="0" baseline="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</a:rPr>
              <a:t>6</a:t>
            </a:r>
          </a:p>
          <a:p>
            <a:endParaRPr lang="en-US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E6F9BFD-2AC3-0AF5-6CC5-3DB22AACF7F7}"/>
              </a:ext>
            </a:extLst>
          </p:cNvPr>
          <p:cNvSpPr/>
          <p:nvPr userDrawn="1"/>
        </p:nvSpPr>
        <p:spPr>
          <a:xfrm>
            <a:off x="3965536" y="1244580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0F5225F7-F27D-1C2E-6BDD-EF851E4D3884}"/>
              </a:ext>
            </a:extLst>
          </p:cNvPr>
          <p:cNvSpPr/>
          <p:nvPr userDrawn="1"/>
        </p:nvSpPr>
        <p:spPr>
          <a:xfrm>
            <a:off x="3965536" y="1791878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F3B8BEEE-AB3A-35DD-8ECC-8DF4AEFC5196}"/>
              </a:ext>
            </a:extLst>
          </p:cNvPr>
          <p:cNvSpPr/>
          <p:nvPr userDrawn="1"/>
        </p:nvSpPr>
        <p:spPr>
          <a:xfrm>
            <a:off x="3965536" y="2323197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972AC936-1279-1EC9-4B1B-5BFFAC8CDF93}"/>
              </a:ext>
            </a:extLst>
          </p:cNvPr>
          <p:cNvSpPr/>
          <p:nvPr userDrawn="1"/>
        </p:nvSpPr>
        <p:spPr>
          <a:xfrm>
            <a:off x="3965536" y="2837868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7A1A0C9D-70D4-F7FF-ABB2-82558E66C45B}"/>
              </a:ext>
            </a:extLst>
          </p:cNvPr>
          <p:cNvSpPr/>
          <p:nvPr userDrawn="1"/>
        </p:nvSpPr>
        <p:spPr>
          <a:xfrm>
            <a:off x="3965536" y="3378022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2F0F9FB2-956F-0D92-BEC2-DA278C1184B0}"/>
              </a:ext>
            </a:extLst>
          </p:cNvPr>
          <p:cNvSpPr/>
          <p:nvPr userDrawn="1"/>
        </p:nvSpPr>
        <p:spPr>
          <a:xfrm>
            <a:off x="3965536" y="3909341"/>
            <a:ext cx="2281881" cy="373097"/>
          </a:xfrm>
          <a:custGeom>
            <a:avLst/>
            <a:gdLst>
              <a:gd name="connsiteX0" fmla="*/ 0 w 2281881"/>
              <a:gd name="connsiteY0" fmla="*/ 0 h 362465"/>
              <a:gd name="connsiteX1" fmla="*/ 2281881 w 2281881"/>
              <a:gd name="connsiteY1" fmla="*/ 0 h 362465"/>
              <a:gd name="connsiteX2" fmla="*/ 2281881 w 2281881"/>
              <a:gd name="connsiteY2" fmla="*/ 362465 h 362465"/>
              <a:gd name="connsiteX3" fmla="*/ 0 w 2281881"/>
              <a:gd name="connsiteY3" fmla="*/ 362465 h 362465"/>
              <a:gd name="connsiteX4" fmla="*/ 0 w 2281881"/>
              <a:gd name="connsiteY4" fmla="*/ 0 h 362465"/>
              <a:gd name="connsiteX0" fmla="*/ 0 w 2281881"/>
              <a:gd name="connsiteY0" fmla="*/ 0 h 373097"/>
              <a:gd name="connsiteX1" fmla="*/ 2281881 w 2281881"/>
              <a:gd name="connsiteY1" fmla="*/ 0 h 373097"/>
              <a:gd name="connsiteX2" fmla="*/ 2196820 w 2281881"/>
              <a:gd name="connsiteY2" fmla="*/ 373097 h 373097"/>
              <a:gd name="connsiteX3" fmla="*/ 0 w 2281881"/>
              <a:gd name="connsiteY3" fmla="*/ 362465 h 373097"/>
              <a:gd name="connsiteX4" fmla="*/ 0 w 2281881"/>
              <a:gd name="connsiteY4" fmla="*/ 0 h 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881" h="373097">
                <a:moveTo>
                  <a:pt x="0" y="0"/>
                </a:moveTo>
                <a:lnTo>
                  <a:pt x="2281881" y="0"/>
                </a:lnTo>
                <a:lnTo>
                  <a:pt x="2196820" y="373097"/>
                </a:lnTo>
                <a:lnTo>
                  <a:pt x="0" y="36246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B443038-BFEA-DD02-D45B-5F3C55485E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8952" y="855107"/>
            <a:ext cx="2966154" cy="310373"/>
          </a:xfrm>
        </p:spPr>
        <p:txBody>
          <a:bodyPr>
            <a:normAutofit/>
          </a:bodyPr>
          <a:lstStyle>
            <a:lvl1pPr marL="0" indent="0">
              <a:buNone/>
              <a:defRPr sz="1400" b="0" i="0" baseline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  <a:p>
            <a:pPr lvl="0"/>
            <a:endParaRPr lang="en-US" dirty="0"/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B269A6F8-EA34-E902-05FF-3C1A6469BF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64752" y="1307305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FBEDDC1B-E9C4-1A5E-F535-BEEE11D672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64752" y="1856983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E3CF893F-07BA-63F7-0E38-DB44785272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3232" y="2385922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E696D582-DDC2-9DA4-EA7B-77C67CD46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4752" y="2898510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09F7F4E1-2626-9312-3574-CADC5F5BB2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73232" y="3446094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45BC72DE-948D-3290-7FB8-E90814EDCD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64752" y="3972073"/>
            <a:ext cx="2178050" cy="310372"/>
          </a:xfrm>
        </p:spPr>
        <p:txBody>
          <a:bodyPr>
            <a:noAutofit/>
          </a:bodyPr>
          <a:lstStyle>
            <a:lvl1pPr marL="0" indent="0">
              <a:buNone/>
              <a:defRPr sz="1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Point example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986C563-BCAB-EC13-8AAB-9F27CE8571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0800" y="858912"/>
            <a:ext cx="2966154" cy="310373"/>
          </a:xfrm>
        </p:spPr>
        <p:txBody>
          <a:bodyPr>
            <a:normAutofit/>
          </a:bodyPr>
          <a:lstStyle>
            <a:lvl1pPr marL="0" indent="0">
              <a:buNone/>
              <a:defRPr sz="1400" b="0" i="0" baseline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  <a:p>
            <a:pPr lvl="0"/>
            <a:endParaRPr lang="en-US" dirty="0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1FA56469-479C-E934-6B60-3D192FFBA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A7FAD16D-5C76-18ED-9C54-334E3D7963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37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body copy with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61FD49-1CE5-50E3-6DB9-72E1BDC4EFD9}"/>
              </a:ext>
            </a:extLst>
          </p:cNvPr>
          <p:cNvSpPr/>
          <p:nvPr userDrawn="1"/>
        </p:nvSpPr>
        <p:spPr>
          <a:xfrm>
            <a:off x="7285221" y="1872100"/>
            <a:ext cx="1859068" cy="2785166"/>
          </a:xfrm>
          <a:custGeom>
            <a:avLst/>
            <a:gdLst>
              <a:gd name="connsiteX0" fmla="*/ 0 w 3435350"/>
              <a:gd name="connsiteY0" fmla="*/ 0 h 5143500"/>
              <a:gd name="connsiteX1" fmla="*/ 3435350 w 3435350"/>
              <a:gd name="connsiteY1" fmla="*/ 0 h 5143500"/>
              <a:gd name="connsiteX2" fmla="*/ 3435350 w 3435350"/>
              <a:gd name="connsiteY2" fmla="*/ 5143500 h 5143500"/>
              <a:gd name="connsiteX3" fmla="*/ 0 w 3435350"/>
              <a:gd name="connsiteY3" fmla="*/ 5143500 h 5143500"/>
              <a:gd name="connsiteX4" fmla="*/ 0 w 3435350"/>
              <a:gd name="connsiteY4" fmla="*/ 0 h 5143500"/>
              <a:gd name="connsiteX0" fmla="*/ 1476375 w 3435350"/>
              <a:gd name="connsiteY0" fmla="*/ 0 h 5248275"/>
              <a:gd name="connsiteX1" fmla="*/ 3435350 w 3435350"/>
              <a:gd name="connsiteY1" fmla="*/ 104775 h 5248275"/>
              <a:gd name="connsiteX2" fmla="*/ 3435350 w 3435350"/>
              <a:gd name="connsiteY2" fmla="*/ 5248275 h 5248275"/>
              <a:gd name="connsiteX3" fmla="*/ 0 w 3435350"/>
              <a:gd name="connsiteY3" fmla="*/ 5248275 h 5248275"/>
              <a:gd name="connsiteX4" fmla="*/ 1476375 w 3435350"/>
              <a:gd name="connsiteY4" fmla="*/ 0 h 5248275"/>
              <a:gd name="connsiteX0" fmla="*/ 1190625 w 3435350"/>
              <a:gd name="connsiteY0" fmla="*/ 0 h 5162550"/>
              <a:gd name="connsiteX1" fmla="*/ 3435350 w 3435350"/>
              <a:gd name="connsiteY1" fmla="*/ 19050 h 5162550"/>
              <a:gd name="connsiteX2" fmla="*/ 3435350 w 3435350"/>
              <a:gd name="connsiteY2" fmla="*/ 5162550 h 5162550"/>
              <a:gd name="connsiteX3" fmla="*/ 0 w 3435350"/>
              <a:gd name="connsiteY3" fmla="*/ 5162550 h 5162550"/>
              <a:gd name="connsiteX4" fmla="*/ 1190625 w 3435350"/>
              <a:gd name="connsiteY4" fmla="*/ 0 h 5162550"/>
              <a:gd name="connsiteX0" fmla="*/ 11938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3800 w 3435350"/>
              <a:gd name="connsiteY4" fmla="*/ 0 h 5146675"/>
              <a:gd name="connsiteX0" fmla="*/ 1219200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219200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  <a:gd name="connsiteX0" fmla="*/ 1190625 w 3435350"/>
              <a:gd name="connsiteY0" fmla="*/ 0 h 5146675"/>
              <a:gd name="connsiteX1" fmla="*/ 3435350 w 3435350"/>
              <a:gd name="connsiteY1" fmla="*/ 3175 h 5146675"/>
              <a:gd name="connsiteX2" fmla="*/ 3435350 w 3435350"/>
              <a:gd name="connsiteY2" fmla="*/ 5146675 h 5146675"/>
              <a:gd name="connsiteX3" fmla="*/ 0 w 3435350"/>
              <a:gd name="connsiteY3" fmla="*/ 5146675 h 5146675"/>
              <a:gd name="connsiteX4" fmla="*/ 1190625 w 3435350"/>
              <a:gd name="connsiteY4" fmla="*/ 0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350" h="5146675">
                <a:moveTo>
                  <a:pt x="1190625" y="0"/>
                </a:moveTo>
                <a:lnTo>
                  <a:pt x="3435350" y="3175"/>
                </a:lnTo>
                <a:lnTo>
                  <a:pt x="3435350" y="5146675"/>
                </a:lnTo>
                <a:lnTo>
                  <a:pt x="0" y="5146675"/>
                </a:lnTo>
                <a:lnTo>
                  <a:pt x="1190625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5EC2277-3944-10FA-18A6-1D747BABC2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799" y="923079"/>
            <a:ext cx="1975237" cy="3528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560B024-BE1D-D544-34FA-BA5535173B47}"/>
              </a:ext>
            </a:extLst>
          </p:cNvPr>
          <p:cNvSpPr txBox="1">
            <a:spLocks/>
          </p:cNvSpPr>
          <p:nvPr userDrawn="1"/>
        </p:nvSpPr>
        <p:spPr>
          <a:xfrm>
            <a:off x="2524386" y="923080"/>
            <a:ext cx="1975237" cy="3528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5000"/>
              <a:buFont typeface="Wingdings" panose="05000000000000000000" pitchFamily="2" charset="2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5000"/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DFC9EF-5146-F07A-59BC-7C846678F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24125" y="922338"/>
            <a:ext cx="1974850" cy="3528998"/>
          </a:xfr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5A1203A-7073-F051-DB6D-35B09EA3D2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7064" y="922338"/>
            <a:ext cx="1974850" cy="3528998"/>
          </a:xfr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2A0DAEF-D89D-CCA7-D8AD-F6784307ED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29355" y="922338"/>
            <a:ext cx="1974850" cy="3528998"/>
          </a:xfr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901182-CA7C-76EB-C4E0-58FC6389B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C9B75A-B6CC-0608-9A63-EC5AB42E8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41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body copy with char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5EC2277-3944-10FA-18A6-1D747BABC2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799" y="923079"/>
            <a:ext cx="1975237" cy="3528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0C149AB-4699-CB81-96AA-7EFD91F8F0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40574327"/>
              </p:ext>
            </p:extLst>
          </p:nvPr>
        </p:nvGraphicFramePr>
        <p:xfrm>
          <a:off x="4794423" y="826872"/>
          <a:ext cx="3591696" cy="1191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B51B2A5-BDA8-C2F6-786B-695A96D4E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24125" y="922338"/>
            <a:ext cx="1974850" cy="3528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 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9A56E0E-9D59-F4D6-BA11-97A12F1D1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7064" y="2114550"/>
            <a:ext cx="1974850" cy="23367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1AD8E8-0E50-98C6-790B-3AC9D27E90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29355" y="2114550"/>
            <a:ext cx="1974850" cy="23367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r>
              <a:rPr lang="en-GB" dirty="0">
                <a:effectLst/>
                <a:latin typeface="+mn-lt"/>
              </a:rPr>
              <a:t> </a:t>
            </a:r>
            <a:r>
              <a:rPr lang="en-GB" dirty="0">
                <a:effectLst/>
                <a:latin typeface="Helvetica Neue" panose="02000503000000020004" pitchFamily="2" charset="0"/>
              </a:rPr>
              <a:t>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endParaRPr lang="en-GB" dirty="0"/>
          </a:p>
          <a:p>
            <a:pPr lvl="0"/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3AA47E0-E996-2CB8-5153-CDD076DDE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AB6231C-F0F1-D0C5-ECCD-AA5DD0226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5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page Opt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921316"/>
            <a:ext cx="5259600" cy="1101600"/>
          </a:xfrm>
          <a:prstGeom prst="rect">
            <a:avLst/>
          </a:prstGeom>
        </p:spPr>
        <p:txBody>
          <a:bodyPr anchor="b"/>
          <a:lstStyle>
            <a:lvl1pPr algn="l">
              <a:defRPr sz="27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cap="none" baseline="0" dirty="0"/>
              <a:t>Click here to edit title font for presentation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800" y="2476678"/>
            <a:ext cx="5259600" cy="13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9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40877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5D690-316C-4E71-82BB-BA82822BD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E25C6-25B1-4B69-A40C-40CCEB09B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C1E53-AEEB-4A18-A5B8-2AA08E356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FE6DA-36C6-4DA9-B137-437EF79A539A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B1D28-7A9A-4B7F-9635-D9E5740C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D8C3D-31DD-4FB1-9935-7C2AF793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9E47A-B9F8-4CFF-BC90-3D319F77D4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86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800" y="2476678"/>
            <a:ext cx="5259600" cy="13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9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BBFC8AC-B1A6-82BF-2252-B2CBF6C93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50442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Using AI in Education and Building AI Literacy Across the Student Body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6D2E84-653D-EC92-68F6-45D3513C2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C5845-5734-2FB8-AD68-EABE1903F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49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921316"/>
            <a:ext cx="5259600" cy="1101600"/>
          </a:xfrm>
          <a:prstGeom prst="rect">
            <a:avLst/>
          </a:prstGeom>
        </p:spPr>
        <p:txBody>
          <a:bodyPr anchor="b"/>
          <a:lstStyle>
            <a:lvl1pPr algn="l">
              <a:defRPr sz="1800" b="1" i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cap="none" baseline="0" dirty="0"/>
              <a:t>Jump to page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800" y="2476678"/>
            <a:ext cx="446164" cy="1443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9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cap="none" baseline="0" dirty="0"/>
              <a:t>01</a:t>
            </a:r>
          </a:p>
          <a:p>
            <a:r>
              <a:rPr lang="en-GB" cap="none" baseline="0" dirty="0"/>
              <a:t>04</a:t>
            </a:r>
          </a:p>
          <a:p>
            <a:r>
              <a:rPr lang="en-GB" cap="none" baseline="0" dirty="0"/>
              <a:t>06</a:t>
            </a:r>
          </a:p>
          <a:p>
            <a:r>
              <a:rPr lang="en-GB" cap="none" baseline="0" dirty="0"/>
              <a:t>09</a:t>
            </a:r>
          </a:p>
          <a:p>
            <a:r>
              <a:rPr lang="en-GB" cap="none" baseline="0" dirty="0"/>
              <a:t>12</a:t>
            </a:r>
          </a:p>
          <a:p>
            <a:r>
              <a:rPr lang="en-GB" cap="none" baseline="0" dirty="0"/>
              <a:t>15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6760E9-BA1E-5184-E44C-FC2B896CF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3281" y="2476500"/>
            <a:ext cx="897281" cy="14430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900" baseline="0"/>
            </a:lvl1pPr>
          </a:lstStyle>
          <a:p>
            <a:pPr lvl="0"/>
            <a:r>
              <a:rPr lang="en-GB" dirty="0"/>
              <a:t>Section 1</a:t>
            </a:r>
          </a:p>
          <a:p>
            <a:pPr lvl="0"/>
            <a:r>
              <a:rPr lang="en-GB" dirty="0"/>
              <a:t>Section 2</a:t>
            </a:r>
          </a:p>
          <a:p>
            <a:pPr lvl="0"/>
            <a:r>
              <a:rPr lang="en-GB" dirty="0"/>
              <a:t>Section 3</a:t>
            </a:r>
          </a:p>
          <a:p>
            <a:pPr lvl="0"/>
            <a:r>
              <a:rPr lang="en-GB" dirty="0"/>
              <a:t>Section 4</a:t>
            </a:r>
          </a:p>
          <a:p>
            <a:pPr lvl="0"/>
            <a:r>
              <a:rPr lang="en-GB" dirty="0"/>
              <a:t>Section 5</a:t>
            </a:r>
          </a:p>
          <a:p>
            <a:pPr lvl="0"/>
            <a:r>
              <a:rPr lang="en-GB" dirty="0"/>
              <a:t>Section 6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EF6976-6227-2B03-71BF-E027E1CA9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2C3C2F-14E7-5ABB-2293-232AD32A7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88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21AE3718-223F-DB68-1F2D-B0E734EAFCBC}"/>
              </a:ext>
            </a:extLst>
          </p:cNvPr>
          <p:cNvSpPr/>
          <p:nvPr userDrawn="1"/>
        </p:nvSpPr>
        <p:spPr>
          <a:xfrm>
            <a:off x="0" y="591"/>
            <a:ext cx="7892151" cy="5165178"/>
          </a:xfrm>
          <a:custGeom>
            <a:avLst/>
            <a:gdLst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8238744 w 8238744"/>
              <a:gd name="connsiteY2" fmla="*/ 5143500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6958584 w 8238744"/>
              <a:gd name="connsiteY2" fmla="*/ 5143500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5161788"/>
              <a:gd name="connsiteX1" fmla="*/ 8238744 w 8238744"/>
              <a:gd name="connsiteY1" fmla="*/ 0 h 5161788"/>
              <a:gd name="connsiteX2" fmla="*/ 7050024 w 8238744"/>
              <a:gd name="connsiteY2" fmla="*/ 5161788 h 5161788"/>
              <a:gd name="connsiteX3" fmla="*/ 0 w 8238744"/>
              <a:gd name="connsiteY3" fmla="*/ 5143500 h 5161788"/>
              <a:gd name="connsiteX4" fmla="*/ 0 w 8238744"/>
              <a:gd name="connsiteY4" fmla="*/ 0 h 5161788"/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7123503 w 8238744"/>
              <a:gd name="connsiteY2" fmla="*/ 4835419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4835419"/>
              <a:gd name="connsiteX1" fmla="*/ 8238744 w 8238744"/>
              <a:gd name="connsiteY1" fmla="*/ 0 h 4835419"/>
              <a:gd name="connsiteX2" fmla="*/ 7123503 w 8238744"/>
              <a:gd name="connsiteY2" fmla="*/ 4835419 h 4835419"/>
              <a:gd name="connsiteX3" fmla="*/ 9185 w 8238744"/>
              <a:gd name="connsiteY3" fmla="*/ 4550882 h 4835419"/>
              <a:gd name="connsiteX4" fmla="*/ 0 w 8238744"/>
              <a:gd name="connsiteY4" fmla="*/ 0 h 4835419"/>
              <a:gd name="connsiteX0" fmla="*/ 883 w 8239627"/>
              <a:gd name="connsiteY0" fmla="*/ 0 h 4851485"/>
              <a:gd name="connsiteX1" fmla="*/ 8239627 w 8239627"/>
              <a:gd name="connsiteY1" fmla="*/ 0 h 4851485"/>
              <a:gd name="connsiteX2" fmla="*/ 7124386 w 8239627"/>
              <a:gd name="connsiteY2" fmla="*/ 4835419 h 4851485"/>
              <a:gd name="connsiteX3" fmla="*/ 883 w 8239627"/>
              <a:gd name="connsiteY3" fmla="*/ 4851485 h 4851485"/>
              <a:gd name="connsiteX4" fmla="*/ 883 w 8239627"/>
              <a:gd name="connsiteY4" fmla="*/ 0 h 4851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9627" h="4851485">
                <a:moveTo>
                  <a:pt x="883" y="0"/>
                </a:moveTo>
                <a:lnTo>
                  <a:pt x="8239627" y="0"/>
                </a:lnTo>
                <a:lnTo>
                  <a:pt x="7124386" y="4835419"/>
                </a:lnTo>
                <a:lnTo>
                  <a:pt x="883" y="4851485"/>
                </a:lnTo>
                <a:cubicBezTo>
                  <a:pt x="-2179" y="3334524"/>
                  <a:pt x="3945" y="1516961"/>
                  <a:pt x="883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9440D6-8336-CEA2-FF0A-4653B9D52B71}"/>
              </a:ext>
            </a:extLst>
          </p:cNvPr>
          <p:cNvCxnSpPr>
            <a:cxnSpLocks/>
          </p:cNvCxnSpPr>
          <p:nvPr userDrawn="1"/>
        </p:nvCxnSpPr>
        <p:spPr>
          <a:xfrm flipH="1">
            <a:off x="6727252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9B1195-44AE-8064-77FE-EC7ABA2D0CAA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9340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EC4AD1-9178-023B-B070-0310E4C8FE05}"/>
              </a:ext>
            </a:extLst>
          </p:cNvPr>
          <p:cNvCxnSpPr>
            <a:cxnSpLocks/>
          </p:cNvCxnSpPr>
          <p:nvPr userDrawn="1"/>
        </p:nvCxnSpPr>
        <p:spPr>
          <a:xfrm flipH="1">
            <a:off x="6599552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99709B-3BB9-CFCF-C7DB-B3E47701DD36}"/>
              </a:ext>
            </a:extLst>
          </p:cNvPr>
          <p:cNvCxnSpPr>
            <a:cxnSpLocks/>
          </p:cNvCxnSpPr>
          <p:nvPr userDrawn="1"/>
        </p:nvCxnSpPr>
        <p:spPr>
          <a:xfrm flipH="1">
            <a:off x="6541640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51FBDB-FC67-0AA2-2FEB-9AFA0ECA9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6471852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F6F37F5-F656-9932-B672-63E6A226A6F9}"/>
              </a:ext>
            </a:extLst>
          </p:cNvPr>
          <p:cNvCxnSpPr>
            <a:cxnSpLocks/>
          </p:cNvCxnSpPr>
          <p:nvPr userDrawn="1"/>
        </p:nvCxnSpPr>
        <p:spPr>
          <a:xfrm flipH="1">
            <a:off x="6413940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ABD1395-29F4-FDEC-C212-D21BE98699E7}"/>
              </a:ext>
            </a:extLst>
          </p:cNvPr>
          <p:cNvCxnSpPr>
            <a:cxnSpLocks/>
          </p:cNvCxnSpPr>
          <p:nvPr userDrawn="1"/>
        </p:nvCxnSpPr>
        <p:spPr>
          <a:xfrm flipH="1">
            <a:off x="6344152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2E30C2B-DC8B-CBD6-487F-E39517ABCDA2}"/>
              </a:ext>
            </a:extLst>
          </p:cNvPr>
          <p:cNvCxnSpPr>
            <a:cxnSpLocks/>
          </p:cNvCxnSpPr>
          <p:nvPr userDrawn="1"/>
        </p:nvCxnSpPr>
        <p:spPr>
          <a:xfrm flipH="1">
            <a:off x="6280924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B9712F5-9910-FE2F-C39D-3DE7A32CA566}"/>
              </a:ext>
            </a:extLst>
          </p:cNvPr>
          <p:cNvCxnSpPr>
            <a:cxnSpLocks/>
          </p:cNvCxnSpPr>
          <p:nvPr userDrawn="1"/>
        </p:nvCxnSpPr>
        <p:spPr>
          <a:xfrm flipH="1">
            <a:off x="6221189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4DFA6B-059B-BF3E-941B-377267A58D0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57961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A861DF-3C8D-6304-A5EF-E1C5B76898EC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489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7B45B1-D7A6-444C-BBFA-05316F61C09E}"/>
              </a:ext>
            </a:extLst>
          </p:cNvPr>
          <p:cNvCxnSpPr>
            <a:cxnSpLocks/>
          </p:cNvCxnSpPr>
          <p:nvPr userDrawn="1"/>
        </p:nvCxnSpPr>
        <p:spPr>
          <a:xfrm flipH="1">
            <a:off x="6030261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6DCD86-C3B5-4B85-B29C-19B4F0751C46}"/>
              </a:ext>
            </a:extLst>
          </p:cNvPr>
          <p:cNvCxnSpPr>
            <a:cxnSpLocks/>
          </p:cNvCxnSpPr>
          <p:nvPr userDrawn="1"/>
        </p:nvCxnSpPr>
        <p:spPr>
          <a:xfrm flipH="1">
            <a:off x="5965568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DD1278C-44D1-C48B-46F1-9BBC33020172}"/>
              </a:ext>
            </a:extLst>
          </p:cNvPr>
          <p:cNvCxnSpPr>
            <a:cxnSpLocks/>
          </p:cNvCxnSpPr>
          <p:nvPr userDrawn="1"/>
        </p:nvCxnSpPr>
        <p:spPr>
          <a:xfrm flipH="1">
            <a:off x="5907656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5B31533-9D19-D9F7-BA40-3EAAB28B02C6}"/>
              </a:ext>
            </a:extLst>
          </p:cNvPr>
          <p:cNvCxnSpPr>
            <a:cxnSpLocks/>
          </p:cNvCxnSpPr>
          <p:nvPr userDrawn="1"/>
        </p:nvCxnSpPr>
        <p:spPr>
          <a:xfrm flipH="1">
            <a:off x="5837868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27465C5-3479-58B2-33BC-8E972A2BDC47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4640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5F67686-FCB4-D608-1049-19D16A42227B}"/>
              </a:ext>
            </a:extLst>
          </p:cNvPr>
          <p:cNvCxnSpPr>
            <a:cxnSpLocks/>
          </p:cNvCxnSpPr>
          <p:nvPr userDrawn="1"/>
        </p:nvCxnSpPr>
        <p:spPr>
          <a:xfrm flipH="1">
            <a:off x="5714905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23EE44-990C-52E0-1048-8474B7416BF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1677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3A8298-2429-1572-81AE-B573F04B9A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587205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FCB3C6D-9FE9-9C23-FC69-5391C64AD050}"/>
              </a:ext>
            </a:extLst>
          </p:cNvPr>
          <p:cNvCxnSpPr>
            <a:cxnSpLocks/>
          </p:cNvCxnSpPr>
          <p:nvPr userDrawn="1"/>
        </p:nvCxnSpPr>
        <p:spPr>
          <a:xfrm flipH="1">
            <a:off x="5523977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60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21AE3718-223F-DB68-1F2D-B0E734EAFCBC}"/>
              </a:ext>
            </a:extLst>
          </p:cNvPr>
          <p:cNvSpPr/>
          <p:nvPr userDrawn="1"/>
        </p:nvSpPr>
        <p:spPr>
          <a:xfrm>
            <a:off x="0" y="591"/>
            <a:ext cx="7892151" cy="5165178"/>
          </a:xfrm>
          <a:custGeom>
            <a:avLst/>
            <a:gdLst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8238744 w 8238744"/>
              <a:gd name="connsiteY2" fmla="*/ 5143500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6958584 w 8238744"/>
              <a:gd name="connsiteY2" fmla="*/ 5143500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5161788"/>
              <a:gd name="connsiteX1" fmla="*/ 8238744 w 8238744"/>
              <a:gd name="connsiteY1" fmla="*/ 0 h 5161788"/>
              <a:gd name="connsiteX2" fmla="*/ 7050024 w 8238744"/>
              <a:gd name="connsiteY2" fmla="*/ 5161788 h 5161788"/>
              <a:gd name="connsiteX3" fmla="*/ 0 w 8238744"/>
              <a:gd name="connsiteY3" fmla="*/ 5143500 h 5161788"/>
              <a:gd name="connsiteX4" fmla="*/ 0 w 8238744"/>
              <a:gd name="connsiteY4" fmla="*/ 0 h 5161788"/>
              <a:gd name="connsiteX0" fmla="*/ 0 w 8238744"/>
              <a:gd name="connsiteY0" fmla="*/ 0 h 5143500"/>
              <a:gd name="connsiteX1" fmla="*/ 8238744 w 8238744"/>
              <a:gd name="connsiteY1" fmla="*/ 0 h 5143500"/>
              <a:gd name="connsiteX2" fmla="*/ 7123503 w 8238744"/>
              <a:gd name="connsiteY2" fmla="*/ 4835419 h 5143500"/>
              <a:gd name="connsiteX3" fmla="*/ 0 w 8238744"/>
              <a:gd name="connsiteY3" fmla="*/ 5143500 h 5143500"/>
              <a:gd name="connsiteX4" fmla="*/ 0 w 8238744"/>
              <a:gd name="connsiteY4" fmla="*/ 0 h 5143500"/>
              <a:gd name="connsiteX0" fmla="*/ 0 w 8238744"/>
              <a:gd name="connsiteY0" fmla="*/ 0 h 4835419"/>
              <a:gd name="connsiteX1" fmla="*/ 8238744 w 8238744"/>
              <a:gd name="connsiteY1" fmla="*/ 0 h 4835419"/>
              <a:gd name="connsiteX2" fmla="*/ 7123503 w 8238744"/>
              <a:gd name="connsiteY2" fmla="*/ 4835419 h 4835419"/>
              <a:gd name="connsiteX3" fmla="*/ 9185 w 8238744"/>
              <a:gd name="connsiteY3" fmla="*/ 4550882 h 4835419"/>
              <a:gd name="connsiteX4" fmla="*/ 0 w 8238744"/>
              <a:gd name="connsiteY4" fmla="*/ 0 h 4835419"/>
              <a:gd name="connsiteX0" fmla="*/ 883 w 8239627"/>
              <a:gd name="connsiteY0" fmla="*/ 0 h 4851485"/>
              <a:gd name="connsiteX1" fmla="*/ 8239627 w 8239627"/>
              <a:gd name="connsiteY1" fmla="*/ 0 h 4851485"/>
              <a:gd name="connsiteX2" fmla="*/ 7124386 w 8239627"/>
              <a:gd name="connsiteY2" fmla="*/ 4835419 h 4851485"/>
              <a:gd name="connsiteX3" fmla="*/ 883 w 8239627"/>
              <a:gd name="connsiteY3" fmla="*/ 4851485 h 4851485"/>
              <a:gd name="connsiteX4" fmla="*/ 883 w 8239627"/>
              <a:gd name="connsiteY4" fmla="*/ 0 h 4851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9627" h="4851485">
                <a:moveTo>
                  <a:pt x="883" y="0"/>
                </a:moveTo>
                <a:lnTo>
                  <a:pt x="8239627" y="0"/>
                </a:lnTo>
                <a:lnTo>
                  <a:pt x="7124386" y="4835419"/>
                </a:lnTo>
                <a:lnTo>
                  <a:pt x="883" y="4851485"/>
                </a:lnTo>
                <a:cubicBezTo>
                  <a:pt x="-2179" y="3334524"/>
                  <a:pt x="3945" y="1516961"/>
                  <a:pt x="883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9440D6-8336-CEA2-FF0A-4653B9D52B71}"/>
              </a:ext>
            </a:extLst>
          </p:cNvPr>
          <p:cNvCxnSpPr>
            <a:cxnSpLocks/>
          </p:cNvCxnSpPr>
          <p:nvPr userDrawn="1"/>
        </p:nvCxnSpPr>
        <p:spPr>
          <a:xfrm flipH="1">
            <a:off x="6727252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9B1195-44AE-8064-77FE-EC7ABA2D0CAA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9340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EC4AD1-9178-023B-B070-0310E4C8FE05}"/>
              </a:ext>
            </a:extLst>
          </p:cNvPr>
          <p:cNvCxnSpPr>
            <a:cxnSpLocks/>
          </p:cNvCxnSpPr>
          <p:nvPr userDrawn="1"/>
        </p:nvCxnSpPr>
        <p:spPr>
          <a:xfrm flipH="1">
            <a:off x="6599552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99709B-3BB9-CFCF-C7DB-B3E47701DD36}"/>
              </a:ext>
            </a:extLst>
          </p:cNvPr>
          <p:cNvCxnSpPr>
            <a:cxnSpLocks/>
          </p:cNvCxnSpPr>
          <p:nvPr userDrawn="1"/>
        </p:nvCxnSpPr>
        <p:spPr>
          <a:xfrm flipH="1">
            <a:off x="6541640" y="-182880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51FBDB-FC67-0AA2-2FEB-9AFA0ECA9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6471852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F6F37F5-F656-9932-B672-63E6A226A6F9}"/>
              </a:ext>
            </a:extLst>
          </p:cNvPr>
          <p:cNvCxnSpPr>
            <a:cxnSpLocks/>
          </p:cNvCxnSpPr>
          <p:nvPr userDrawn="1"/>
        </p:nvCxnSpPr>
        <p:spPr>
          <a:xfrm flipH="1">
            <a:off x="6413940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ABD1395-29F4-FDEC-C212-D21BE98699E7}"/>
              </a:ext>
            </a:extLst>
          </p:cNvPr>
          <p:cNvCxnSpPr>
            <a:cxnSpLocks/>
          </p:cNvCxnSpPr>
          <p:nvPr userDrawn="1"/>
        </p:nvCxnSpPr>
        <p:spPr>
          <a:xfrm flipH="1">
            <a:off x="6344152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2E30C2B-DC8B-CBD6-487F-E39517ABCDA2}"/>
              </a:ext>
            </a:extLst>
          </p:cNvPr>
          <p:cNvCxnSpPr>
            <a:cxnSpLocks/>
          </p:cNvCxnSpPr>
          <p:nvPr userDrawn="1"/>
        </p:nvCxnSpPr>
        <p:spPr>
          <a:xfrm flipH="1">
            <a:off x="6280924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B9712F5-9910-FE2F-C39D-3DE7A32CA566}"/>
              </a:ext>
            </a:extLst>
          </p:cNvPr>
          <p:cNvCxnSpPr>
            <a:cxnSpLocks/>
          </p:cNvCxnSpPr>
          <p:nvPr userDrawn="1"/>
        </p:nvCxnSpPr>
        <p:spPr>
          <a:xfrm flipH="1">
            <a:off x="6221189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4DFA6B-059B-BF3E-941B-377267A58D0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57961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A861DF-3C8D-6304-A5EF-E1C5B76898EC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489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7B45B1-D7A6-444C-BBFA-05316F61C09E}"/>
              </a:ext>
            </a:extLst>
          </p:cNvPr>
          <p:cNvCxnSpPr>
            <a:cxnSpLocks/>
          </p:cNvCxnSpPr>
          <p:nvPr userDrawn="1"/>
        </p:nvCxnSpPr>
        <p:spPr>
          <a:xfrm flipH="1">
            <a:off x="6030261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6DCD86-C3B5-4B85-B29C-19B4F0751C46}"/>
              </a:ext>
            </a:extLst>
          </p:cNvPr>
          <p:cNvCxnSpPr>
            <a:cxnSpLocks/>
          </p:cNvCxnSpPr>
          <p:nvPr userDrawn="1"/>
        </p:nvCxnSpPr>
        <p:spPr>
          <a:xfrm flipH="1">
            <a:off x="5965568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DD1278C-44D1-C48B-46F1-9BBC33020172}"/>
              </a:ext>
            </a:extLst>
          </p:cNvPr>
          <p:cNvCxnSpPr>
            <a:cxnSpLocks/>
          </p:cNvCxnSpPr>
          <p:nvPr userDrawn="1"/>
        </p:nvCxnSpPr>
        <p:spPr>
          <a:xfrm flipH="1">
            <a:off x="5907656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5B31533-9D19-D9F7-BA40-3EAAB28B02C6}"/>
              </a:ext>
            </a:extLst>
          </p:cNvPr>
          <p:cNvCxnSpPr>
            <a:cxnSpLocks/>
          </p:cNvCxnSpPr>
          <p:nvPr userDrawn="1"/>
        </p:nvCxnSpPr>
        <p:spPr>
          <a:xfrm flipH="1">
            <a:off x="5837868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27465C5-3479-58B2-33BC-8E972A2BDC47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4640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5F67686-FCB4-D608-1049-19D16A42227B}"/>
              </a:ext>
            </a:extLst>
          </p:cNvPr>
          <p:cNvCxnSpPr>
            <a:cxnSpLocks/>
          </p:cNvCxnSpPr>
          <p:nvPr userDrawn="1"/>
        </p:nvCxnSpPr>
        <p:spPr>
          <a:xfrm flipH="1">
            <a:off x="5714905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23EE44-990C-52E0-1048-8474B7416BF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1677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3A8298-2429-1572-81AE-B573F04B9A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587205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FCB3C6D-9FE9-9C23-FC69-5391C64AD050}"/>
              </a:ext>
            </a:extLst>
          </p:cNvPr>
          <p:cNvCxnSpPr>
            <a:cxnSpLocks/>
          </p:cNvCxnSpPr>
          <p:nvPr userDrawn="1"/>
        </p:nvCxnSpPr>
        <p:spPr>
          <a:xfrm flipH="1">
            <a:off x="5523977" y="-153785"/>
            <a:ext cx="1152144" cy="553212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8149618-BB70-EF25-F3C2-10092EC97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738" y="600517"/>
            <a:ext cx="5259600" cy="1101600"/>
          </a:xfrm>
          <a:prstGeom prst="rect">
            <a:avLst/>
          </a:prstGeom>
        </p:spPr>
        <p:txBody>
          <a:bodyPr anchor="b"/>
          <a:lstStyle>
            <a:lvl1pPr algn="l">
              <a:defRPr sz="2700" cap="none" baseline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cap="none" baseline="0" dirty="0"/>
              <a:t>TITLE OR QUOTE CAN </a:t>
            </a:r>
            <a:br>
              <a:rPr lang="en-GB" cap="none" baseline="0" dirty="0"/>
            </a:br>
            <a:r>
              <a:rPr lang="en-GB" cap="none" baseline="0" dirty="0"/>
              <a:t>GO HERE IN ALL CAPS </a:t>
            </a:r>
            <a:br>
              <a:rPr lang="en-GB" cap="none" baseline="0" dirty="0"/>
            </a:br>
            <a:r>
              <a:rPr lang="en-GB" cap="none" baseline="0" dirty="0"/>
              <a:t>OR SENTENCE CASE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BCDEB6-63B0-FC24-D1FC-0B22BEFD5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7142" y="1856493"/>
            <a:ext cx="5250196" cy="1292225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buFontTx/>
              <a:buNone/>
              <a:defRPr sz="2700" baseline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or quote can </a:t>
            </a:r>
            <a:br>
              <a:rPr lang="en-GB" dirty="0"/>
            </a:br>
            <a:r>
              <a:rPr lang="en-GB" dirty="0"/>
              <a:t>go here in all caps </a:t>
            </a:r>
            <a:br>
              <a:rPr lang="en-GB" dirty="0"/>
            </a:br>
            <a:r>
              <a:rPr lang="en-GB" dirty="0"/>
              <a:t>or sentence case</a:t>
            </a:r>
          </a:p>
        </p:txBody>
      </p:sp>
    </p:spTree>
    <p:extLst>
      <p:ext uri="{BB962C8B-B14F-4D97-AF65-F5344CB8AC3E}">
        <p14:creationId xmlns:p14="http://schemas.microsoft.com/office/powerpoint/2010/main" val="94236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Impact statem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921316"/>
            <a:ext cx="5259600" cy="1101600"/>
          </a:xfrm>
          <a:prstGeom prst="rect">
            <a:avLst/>
          </a:prstGeom>
        </p:spPr>
        <p:txBody>
          <a:bodyPr anchor="b"/>
          <a:lstStyle>
            <a:lvl1pPr algn="l">
              <a:defRPr sz="2500" b="1" i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cap="none" baseline="0" dirty="0"/>
              <a:t>Click here to input a compelling quote or impactful statement to share with your audience.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800" y="2476678"/>
            <a:ext cx="5259600" cy="13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cap="none" baseline="0" dirty="0"/>
              <a:t>Click here to input a compelling quote or impactful statement to share with your audience.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972603-B953-941E-EFA6-CC8541033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8CBFA28-E267-51B5-6453-D80CAF708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6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800" y="1310926"/>
            <a:ext cx="5259600" cy="16816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b="0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nostrud</a:t>
            </a:r>
            <a:r>
              <a:rPr lang="en-GB" dirty="0">
                <a:effectLst/>
                <a:latin typeface="Helvetica Neue" panose="02000503000000020004" pitchFamily="2" charset="0"/>
              </a:rPr>
              <a:t> exercitation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ullamco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laboris</a:t>
            </a:r>
            <a:r>
              <a:rPr lang="en-GB" dirty="0">
                <a:effectLst/>
                <a:latin typeface="Helvetica Neue" panose="02000503000000020004" pitchFamily="2" charset="0"/>
              </a:rPr>
              <a:t> nisi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aliquip</a:t>
            </a:r>
            <a:r>
              <a:rPr lang="en-GB" dirty="0">
                <a:effectLst/>
                <a:latin typeface="Helvetica Neue" panose="02000503000000020004" pitchFamily="2" charset="0"/>
              </a:rPr>
              <a:t> ex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GB" dirty="0">
                <a:effectLst/>
                <a:latin typeface="Helvetica Neue" panose="02000503000000020004" pitchFamily="2" charset="0"/>
              </a:rPr>
              <a:t>. Duis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aute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irure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reprehenderit</a:t>
            </a:r>
            <a:r>
              <a:rPr lang="en-GB" dirty="0">
                <a:effectLst/>
                <a:latin typeface="Helvetica Neue" panose="02000503000000020004" pitchFamily="2" charset="0"/>
              </a:rPr>
              <a:t> in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voluptate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esse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cillum</a:t>
            </a:r>
            <a:r>
              <a:rPr lang="en-GB" dirty="0">
                <a:effectLst/>
                <a:latin typeface="Helvetica Neue" panose="02000503000000020004" pitchFamily="2" charset="0"/>
              </a:rPr>
              <a:t> dolore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fugiat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pariatur</a:t>
            </a:r>
            <a:r>
              <a:rPr lang="en-GB" dirty="0">
                <a:effectLst/>
                <a:latin typeface="Helvetica Neue" panose="02000503000000020004" pitchFamily="2" charset="0"/>
              </a:rPr>
              <a:t>.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Excepteur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sint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occaecat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cupidatat</a:t>
            </a:r>
            <a:r>
              <a:rPr lang="en-GB" dirty="0">
                <a:effectLst/>
                <a:latin typeface="Helvetica Neue" panose="02000503000000020004" pitchFamily="2" charset="0"/>
              </a:rPr>
              <a:t> non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proident</a:t>
            </a:r>
            <a:r>
              <a:rPr lang="en-GB" dirty="0">
                <a:effectLst/>
                <a:latin typeface="Helvetica Neue" panose="02000503000000020004" pitchFamily="2" charset="0"/>
              </a:rPr>
              <a:t>, sunt in culpa qui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officia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deserunt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mollit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anim</a:t>
            </a:r>
            <a:r>
              <a:rPr lang="en-GB" dirty="0">
                <a:effectLst/>
                <a:latin typeface="Helvetica Neue" panose="02000503000000020004" pitchFamily="2" charset="0"/>
              </a:rPr>
              <a:t> id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est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laborum</a:t>
            </a:r>
            <a:r>
              <a:rPr lang="en-GB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611916-12F3-A39B-6393-A505C54F1269}"/>
              </a:ext>
            </a:extLst>
          </p:cNvPr>
          <p:cNvSpPr txBox="1"/>
          <p:nvPr userDrawn="1"/>
        </p:nvSpPr>
        <p:spPr>
          <a:xfrm>
            <a:off x="370800" y="1015336"/>
            <a:ext cx="4572000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b="1" i="0" dirty="0">
                <a:latin typeface="Arial" panose="020B0604020202020204" pitchFamily="34" charset="0"/>
                <a:cs typeface="Arial" panose="020B0604020202020204" pitchFamily="34" charset="0"/>
              </a:rPr>
              <a:t>B header example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330AF4F-B879-EA02-AB63-5EEF48D80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3179763"/>
            <a:ext cx="3903663" cy="2883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aseline="0"/>
            </a:lvl1pPr>
          </a:lstStyle>
          <a:p>
            <a:pPr lvl="0"/>
            <a:r>
              <a:rPr lang="en-GB" dirty="0"/>
              <a:t>Bullet point list styling:</a:t>
            </a:r>
            <a:br>
              <a:rPr lang="en-GB" dirty="0"/>
            </a:b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EA4E216-432F-5D27-F0BE-96501132E2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3508858"/>
            <a:ext cx="3903663" cy="1030191"/>
          </a:xfrm>
        </p:spPr>
        <p:txBody>
          <a:bodyPr>
            <a:normAutofit/>
          </a:bodyPr>
          <a:lstStyle>
            <a:lvl1pPr marL="2857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400" baseline="0"/>
            </a:lvl1pPr>
          </a:lstStyle>
          <a:p>
            <a:pPr lvl="0"/>
            <a:r>
              <a:rPr lang="en-GB" dirty="0"/>
              <a:t>Point 1</a:t>
            </a:r>
          </a:p>
          <a:p>
            <a:pPr lvl="0"/>
            <a:r>
              <a:rPr lang="en-GB" dirty="0"/>
              <a:t>Point 2</a:t>
            </a:r>
          </a:p>
          <a:p>
            <a:pPr lvl="0"/>
            <a:r>
              <a:rPr lang="en-GB" dirty="0"/>
              <a:t>Point 3</a:t>
            </a:r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B3E3C33-989A-1FC3-5251-6D06819B9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E160034-2347-D368-8727-EA851E91E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6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8C1A-1BF5-4B59-AC3C-73632A8AD8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0800" y="295563"/>
            <a:ext cx="5259600" cy="354903"/>
          </a:xfrm>
          <a:prstGeom prst="rect">
            <a:avLst/>
          </a:prstGeom>
        </p:spPr>
        <p:txBody>
          <a:bodyPr anchor="b"/>
          <a:lstStyle>
            <a:lvl1pPr algn="l">
              <a:defRPr sz="2200" cap="none" baseline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 dirty="0"/>
              <a:t>Title of slide to go here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9FAE3-5BF7-4965-9A39-4DF10150BF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0799" y="1642606"/>
            <a:ext cx="2677201" cy="16816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AAA6C60-46D1-1127-3D5F-7FA1388D3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1170246"/>
            <a:ext cx="2676525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example, can be one or two lines</a:t>
            </a:r>
            <a:endParaRPr lang="en-US" dirty="0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C7D0DED1-97D1-E845-F8DA-0966A47D33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3399" y="1170246"/>
            <a:ext cx="2676525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</a:t>
            </a:r>
            <a:endParaRPr lang="en-US" dirty="0"/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CB458717-C43E-9AB8-8678-5E3719A94C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335" y="1170245"/>
            <a:ext cx="2676525" cy="4723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 b="1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B header example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FE1803B-C9B4-3CFC-4490-F01BFA485D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3738" y="1643063"/>
            <a:ext cx="2676525" cy="1681162"/>
          </a:xfrm>
        </p:spPr>
        <p:txBody>
          <a:bodyPr>
            <a:normAutofit/>
          </a:bodyPr>
          <a:lstStyle>
            <a:lvl1pPr>
              <a:defRPr sz="1350" b="0" i="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0AFDC5FC-D81B-D27D-BED0-DE237290E0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336" y="1642604"/>
            <a:ext cx="2676525" cy="1681162"/>
          </a:xfrm>
        </p:spPr>
        <p:txBody>
          <a:bodyPr>
            <a:normAutofit/>
          </a:bodyPr>
          <a:lstStyle>
            <a:lvl1pPr>
              <a:defRPr sz="1350" b="0" i="0" baseline="0"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en-GB" dirty="0">
                <a:effectLst/>
                <a:latin typeface="Helvetica Neue" panose="02000503000000020004" pitchFamily="2" charset="0"/>
              </a:rPr>
              <a:t>Body copy example. Lorem ipsum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dolor</a:t>
            </a:r>
            <a:r>
              <a:rPr lang="en-GB" dirty="0">
                <a:effectLst/>
                <a:latin typeface="Helvetica Neue" panose="02000503000000020004" pitchFamily="2" charset="0"/>
              </a:rPr>
              <a:t> sit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consect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etur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GB" dirty="0">
                <a:effectLst/>
                <a:latin typeface="Helvetica Neue" panose="02000503000000020004" pitchFamily="2" charset="0"/>
              </a:rPr>
              <a:t>,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do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GB" dirty="0"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GB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GB" dirty="0">
                <a:effectLst/>
                <a:latin typeface="Helvetica Neue" panose="02000503000000020004" pitchFamily="2" charset="0"/>
              </a:rPr>
              <a:t>. Ut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GB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GB" dirty="0" err="1">
                <a:effectLst/>
                <a:latin typeface="Helvetica Neue" panose="02000503000000020004" pitchFamily="2" charset="0"/>
              </a:rPr>
              <a:t>sed</a:t>
            </a:r>
            <a:r>
              <a:rPr lang="en-GB" dirty="0">
                <a:effectLst/>
                <a:latin typeface="Helvetica Neue" panose="02000503000000020004" pitchFamily="2" charset="0"/>
              </a:rPr>
              <a:t> magna.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D7C9473-AF6D-AAEC-2C0C-1792E7228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499132-1886-F1DE-349D-292E47069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8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F6BF5-1365-D94B-55C8-C4D9C5529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0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C5AA6-CF9B-4C53-73CE-B44FEC941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BA1B-3E56-C947-B661-1699EDF3EE7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6FFDA2C-46C2-C774-A700-F4E4E345F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273844"/>
            <a:ext cx="84024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2B6E0CB-EF03-F742-8CCF-E9A157FF1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800" y="1369219"/>
            <a:ext cx="8402400" cy="2894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588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696" r:id="rId2"/>
    <p:sldLayoutId id="2147483695" r:id="rId3"/>
    <p:sldLayoutId id="2147483707" r:id="rId4"/>
    <p:sldLayoutId id="2147483727" r:id="rId5"/>
    <p:sldLayoutId id="2147483728" r:id="rId6"/>
    <p:sldLayoutId id="2147483706" r:id="rId7"/>
    <p:sldLayoutId id="2147483697" r:id="rId8"/>
    <p:sldLayoutId id="2147483698" r:id="rId9"/>
    <p:sldLayoutId id="2147483708" r:id="rId10"/>
    <p:sldLayoutId id="2147483700" r:id="rId11"/>
    <p:sldLayoutId id="2147483725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24" r:id="rId18"/>
    <p:sldLayoutId id="2147483726" r:id="rId19"/>
    <p:sldLayoutId id="2147483731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00" kern="1200" baseline="0">
          <a:solidFill>
            <a:schemeClr val="tx1"/>
          </a:solidFill>
          <a:latin typeface="Arial Black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GTjd9eLd9cw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2EDA4-F550-D054-A39F-764658529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Arial Black"/>
                <a:cs typeface="Times New Roman"/>
              </a:rPr>
              <a:t>Using AI in Education and Building AI Literacy Across the Student Body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1C2D25-534F-B11F-2774-332482D786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Dr Simon Gamble (Head of Study Skills)</a:t>
            </a:r>
          </a:p>
          <a:p>
            <a:r>
              <a:rPr lang="en-US" dirty="0">
                <a:latin typeface="Arial"/>
                <a:cs typeface="Arial"/>
              </a:rPr>
              <a:t>Dr Tim Worth (Study Skills Coordinator)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1965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8067-4E62-F4CA-3879-99F8A11E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 Black" panose="020B0A04020102020204" pitchFamily="34" charset="0"/>
              </a:rPr>
              <a:t>AI playgrounds</a:t>
            </a:r>
          </a:p>
        </p:txBody>
      </p:sp>
      <p:pic>
        <p:nvPicPr>
          <p:cNvPr id="4" name="Picture 3" descr="Screens screenshot of a cell phone&#10;&#10;Description automatically generated">
            <a:extLst>
              <a:ext uri="{FF2B5EF4-FFF2-40B4-BE49-F238E27FC236}">
                <a16:creationId xmlns:a16="http://schemas.microsoft.com/office/drawing/2014/main" id="{E5A5A6D5-03CA-1213-0641-D12C9CF18D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28" y="837458"/>
            <a:ext cx="6964489" cy="353478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0C3C8-9E90-82D0-609C-7C90571830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0C6B0EA-44E1-7FEE-5F3F-D6EA3B7C2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1387379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Playground structure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2B40975-AC95-5705-C88C-670616F64B8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65285333"/>
              </p:ext>
            </p:extLst>
          </p:nvPr>
        </p:nvGraphicFramePr>
        <p:xfrm>
          <a:off x="1141413" y="1370013"/>
          <a:ext cx="7631787" cy="2850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834">
                  <a:extLst>
                    <a:ext uri="{9D8B030D-6E8A-4147-A177-3AD203B41FA5}">
                      <a16:colId xmlns:a16="http://schemas.microsoft.com/office/drawing/2014/main" val="3595871631"/>
                    </a:ext>
                  </a:extLst>
                </a:gridCol>
                <a:gridCol w="5524953">
                  <a:extLst>
                    <a:ext uri="{9D8B030D-6E8A-4147-A177-3AD203B41FA5}">
                      <a16:colId xmlns:a16="http://schemas.microsoft.com/office/drawing/2014/main" val="3057142439"/>
                    </a:ext>
                  </a:extLst>
                </a:gridCol>
              </a:tblGrid>
              <a:tr h="128812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14:00 – 15:30</a:t>
                      </a:r>
                    </a:p>
                  </a:txBody>
                  <a:tcPr marL="68580" marR="68580" marT="34290" marB="3429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Getting started with generative AI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Accessing and understanding AI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Using AI for study skills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What are the rules about using AI at university?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403349"/>
                  </a:ext>
                </a:extLst>
              </a:tr>
              <a:tr h="152593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15:30 – 17:00</a:t>
                      </a:r>
                    </a:p>
                  </a:txBody>
                  <a:tcPr marL="68580" marR="68580" marT="34290" marB="3429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Sandbox time</a:t>
                      </a:r>
                    </a:p>
                    <a:p>
                      <a:pPr lvl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Unstructured time to play around with AI tools.</a:t>
                      </a:r>
                    </a:p>
                    <a:p>
                      <a:pPr lvl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Try some of the activities from our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padlet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, or do your own thing.</a:t>
                      </a:r>
                    </a:p>
                    <a:p>
                      <a:pPr lvl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Help and support available from Study Skills tutors and advocates</a:t>
                      </a:r>
                    </a:p>
                  </a:txBody>
                  <a:tcPr marL="68580" marR="68580" marT="34290" marB="3429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030896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182ECA-81CD-F780-D763-973C030A3D7E}"/>
              </a:ext>
            </a:extLst>
          </p:cNvPr>
          <p:cNvSpPr txBox="1">
            <a:spLocks/>
          </p:cNvSpPr>
          <p:nvPr/>
        </p:nvSpPr>
        <p:spPr>
          <a:xfrm>
            <a:off x="177827" y="4783932"/>
            <a:ext cx="532460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Using AI in Education and Building AI Literacy Across the Student Body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D4571-E73E-85B4-97A9-E0A71E81E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997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8DF29-3573-6229-C5D4-D52374666F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And finally…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A3E09-B54A-E0D2-E05C-6370F6CE5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5449" y="911954"/>
            <a:ext cx="5508625" cy="3319591"/>
          </a:xfrm>
        </p:spPr>
        <p:txBody>
          <a:bodyPr/>
          <a:lstStyle/>
          <a:p>
            <a:r>
              <a:rPr lang="en-GB" dirty="0"/>
              <a:t>We face a number of challenges: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speed of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Getting the right messages to all staff and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“Hidden” AI and how to make people aware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Navigating the pitfalls of Gen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Using it in truly creative and useful 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Fair access for all students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DA8DD5-E696-E80A-DF4E-A4E58F42D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75BA1B-3E56-C947-B661-1699EDF3EE73}" type="slidenum">
              <a:rPr lang="en-US" smtClean="0"/>
              <a:t>12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F764744-EB58-C54F-A702-4FE4BD7C93C0}"/>
              </a:ext>
            </a:extLst>
          </p:cNvPr>
          <p:cNvSpPr txBox="1">
            <a:spLocks/>
          </p:cNvSpPr>
          <p:nvPr/>
        </p:nvSpPr>
        <p:spPr>
          <a:xfrm>
            <a:off x="103012" y="4768096"/>
            <a:ext cx="532460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196136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EA922-0B2A-E105-CBEE-2400EBFCB7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737" y="452318"/>
            <a:ext cx="5259600" cy="354903"/>
          </a:xfrm>
        </p:spPr>
        <p:txBody>
          <a:bodyPr/>
          <a:lstStyle/>
          <a:p>
            <a:r>
              <a:rPr lang="en-US" dirty="0"/>
              <a:t>The Journey we’ve (all) been 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BA358AE-D503-E33D-9128-03AA590559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3780161"/>
              </p:ext>
            </p:extLst>
          </p:nvPr>
        </p:nvGraphicFramePr>
        <p:xfrm>
          <a:off x="1004348" y="1358538"/>
          <a:ext cx="6696206" cy="3095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7974361-BF4F-D051-C05C-4BA601CE8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27EFE9F-CE05-6F02-25AA-39C6438D08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  <p:pic>
        <p:nvPicPr>
          <p:cNvPr id="9" name="Graphic 8" descr="Surprised face outline with solid fill">
            <a:extLst>
              <a:ext uri="{FF2B5EF4-FFF2-40B4-BE49-F238E27FC236}">
                <a16:creationId xmlns:a16="http://schemas.microsoft.com/office/drawing/2014/main" id="{72E870A1-D113-1EBE-5078-8EFD610BB7C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88737" y="39333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84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EA922-0B2A-E105-CBEE-2400EBFCB7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268" y="471912"/>
            <a:ext cx="5259600" cy="354903"/>
          </a:xfrm>
        </p:spPr>
        <p:txBody>
          <a:bodyPr/>
          <a:lstStyle/>
          <a:p>
            <a:r>
              <a:rPr lang="en-US" dirty="0"/>
              <a:t>The Journey we’ve (all) been on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F9052F6-A73B-69BB-6579-29F74F57F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049272"/>
              </p:ext>
            </p:extLst>
          </p:nvPr>
        </p:nvGraphicFramePr>
        <p:xfrm>
          <a:off x="501428" y="1306287"/>
          <a:ext cx="8028618" cy="286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CF0737E-0170-12FD-EDB6-EF55B1235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16F4364-6DBE-C33B-485E-FD08F3302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1599455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DF62E-C606-4340-3F93-55D16B2571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Awareness and teaching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9E106-5767-4144-E5A4-53A4E8562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914F33-DB37-87DF-01D4-87DB8A758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75BA1B-3E56-C947-B661-1699EDF3EE73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772BCA1-4197-A5A9-BC7D-1260B3AE2A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1904104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0335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241BC-0EB0-F6A1-D94E-5E72AD1F9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331" y="569883"/>
            <a:ext cx="6803502" cy="354903"/>
          </a:xfrm>
        </p:spPr>
        <p:txBody>
          <a:bodyPr/>
          <a:lstStyle/>
          <a:p>
            <a:r>
              <a:rPr lang="en-US" dirty="0">
                <a:latin typeface="Arial Black"/>
              </a:rPr>
              <a:t>Study Skills at University of Bristol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3ABAC8-A14C-6651-6B01-6CB541082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2712" y="1254026"/>
            <a:ext cx="6999242" cy="33195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We are a small team supporting academic development for all students at the University of Bristol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We have a range of modes of support</a:t>
            </a:r>
            <a:endParaRPr lang="en-US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200" dirty="0">
                <a:latin typeface="Arial"/>
                <a:cs typeface="Arial"/>
              </a:rPr>
              <a:t>Online resources (</a:t>
            </a:r>
            <a:r>
              <a:rPr lang="en-US" sz="1200" dirty="0" err="1">
                <a:latin typeface="Arial"/>
                <a:cs typeface="Arial"/>
              </a:rPr>
              <a:t>inc</a:t>
            </a:r>
            <a:r>
              <a:rPr lang="en-US" sz="1200" dirty="0">
                <a:latin typeface="Arial"/>
                <a:cs typeface="Arial"/>
              </a:rPr>
              <a:t> blog)</a:t>
            </a:r>
            <a:endParaRPr lang="en-US" sz="120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200" dirty="0">
                <a:latin typeface="Arial"/>
                <a:cs typeface="Arial"/>
              </a:rPr>
              <a:t>Tutorials</a:t>
            </a:r>
            <a:endParaRPr lang="en-US" sz="120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200" dirty="0">
                <a:latin typeface="Arial"/>
                <a:cs typeface="Arial"/>
              </a:rPr>
              <a:t>Workshops</a:t>
            </a:r>
            <a:endParaRPr lang="en-US" sz="120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200" dirty="0">
                <a:latin typeface="Arial"/>
                <a:cs typeface="Arial"/>
              </a:rPr>
              <a:t>Drop-in center</a:t>
            </a:r>
            <a:endParaRPr lang="en-US" sz="1200" dirty="0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We are involved in the larger picture of student experience</a:t>
            </a:r>
            <a:endParaRPr lang="en-US" dirty="0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For example in the University's academic integrity group</a:t>
            </a: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https://studyskills.bristol.ac.uk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F121E0A9-269F-EDB6-89AA-C89E073AE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852227-53FD-F5DE-8321-FCD32F939D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0066" y="2154125"/>
            <a:ext cx="3403134" cy="2108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4871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B80ED-34BA-5E48-529E-AAA51E5A1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 Black"/>
              </a:rPr>
              <a:t>Study Skills and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133AE-8DF9-E3CF-9911-64C1E11226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0801" y="1038225"/>
            <a:ext cx="8138200" cy="3319591"/>
          </a:xfrm>
        </p:spPr>
        <p:txBody>
          <a:bodyPr vert="horz" lIns="68580" tIns="34290" rIns="68580" bIns="34290" rtlCol="0" anchor="t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cs typeface="Calibri" panose="020F0502020204030204"/>
              </a:rPr>
              <a:t>Study skills staff have been working with other teams in the University to:</a:t>
            </a:r>
          </a:p>
          <a:p>
            <a:pPr marL="0" indent="0">
              <a:buNone/>
            </a:pP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cs typeface="Calibri" panose="020F0502020204030204"/>
              </a:rPr>
              <a:t>Establish clear rules and guidelines about using AI in learning and assessments for students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cs typeface="Calibri" panose="020F0502020204030204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cs typeface="Calibri" panose="020F0502020204030204"/>
              </a:rPr>
              <a:t>Help staff establish their own rules for acceptable AI use in their courses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cs typeface="Calibri" panose="020F0502020204030204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cs typeface="Calibri" panose="020F0502020204030204"/>
              </a:rPr>
              <a:t>Create resources and workshops to build AI literacy for students</a:t>
            </a: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8C6608DC-2EC5-BCF6-B1C3-E72162F09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D15C8EB-0F70-BDED-AC6F-E6A40039C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423896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A742-38A7-A39F-F2DE-CD4FEFD83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575" y="475830"/>
            <a:ext cx="5259600" cy="354903"/>
          </a:xfr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 Black" panose="020B0A04020102020204" pitchFamily="34" charset="0"/>
              </a:rPr>
              <a:t>Student perspectives of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8ECF9-7DFD-B19A-3865-204C1D574C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8983" y="1510145"/>
            <a:ext cx="7650018" cy="2847671"/>
          </a:xfrm>
        </p:spPr>
        <p:txBody>
          <a:bodyPr vert="horz" lIns="68580" tIns="34290" rIns="68580" bIns="34290" rtlCol="0" anchor="t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cs typeface="Calibri" panose="020F0502020204030204"/>
              </a:rPr>
              <a:t>Focus groups run by University of Bristol* over the summer found:</a:t>
            </a:r>
            <a:endParaRPr lang="en-US" sz="1800" dirty="0"/>
          </a:p>
          <a:p>
            <a:r>
              <a:rPr lang="en-GB" sz="1800" dirty="0">
                <a:ea typeface="+mn-lt"/>
                <a:cs typeface="+mn-lt"/>
              </a:rPr>
              <a:t>79% of our students stated that they already used AI to support their studies (including to improve and plan written material and conduct research)</a:t>
            </a:r>
          </a:p>
          <a:p>
            <a:endParaRPr lang="en-GB" sz="1800" dirty="0">
              <a:ea typeface="+mn-lt"/>
              <a:cs typeface="+mn-lt"/>
            </a:endParaRPr>
          </a:p>
          <a:p>
            <a:r>
              <a:rPr lang="en-GB" sz="1800" dirty="0">
                <a:ea typeface="+mn-lt"/>
                <a:cs typeface="+mn-lt"/>
              </a:rPr>
              <a:t>63% believed assessments need to change in response to AI</a:t>
            </a:r>
          </a:p>
          <a:p>
            <a:endParaRPr lang="en-GB" sz="1800" dirty="0">
              <a:ea typeface="+mn-lt"/>
              <a:cs typeface="+mn-lt"/>
            </a:endParaRPr>
          </a:p>
          <a:p>
            <a:r>
              <a:rPr lang="en-GB" sz="1800" dirty="0">
                <a:ea typeface="+mn-lt"/>
                <a:cs typeface="+mn-lt"/>
              </a:rPr>
              <a:t>Students value clarity from the University about AI regulations and detection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4F4D5-A141-0D51-D17F-CA72542062EA}"/>
              </a:ext>
            </a:extLst>
          </p:cNvPr>
          <p:cNvSpPr txBox="1"/>
          <p:nvPr/>
        </p:nvSpPr>
        <p:spPr>
          <a:xfrm>
            <a:off x="240172" y="4189538"/>
            <a:ext cx="7895966" cy="53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13" dirty="0"/>
              <a:t>Tierney A. &amp; </a:t>
            </a:r>
            <a:r>
              <a:rPr lang="en-US" sz="1013" dirty="0" err="1"/>
              <a:t>Peasey</a:t>
            </a:r>
            <a:r>
              <a:rPr lang="en-US" sz="1013" dirty="0"/>
              <a:t> P. (2023), ‘The Impact of AI on Teaching and Learning in HE: Student Perceptions’, </a:t>
            </a:r>
            <a:r>
              <a:rPr lang="en-US" sz="1013" i="1" dirty="0"/>
              <a:t>How is AI changing the teaching and academic landscape?</a:t>
            </a:r>
            <a:r>
              <a:rPr lang="en-US" sz="1013" dirty="0"/>
              <a:t> Virtual conference at University of Bristol Press 11 November. Available at </a:t>
            </a:r>
            <a:r>
              <a:rPr lang="en-US" sz="1013" dirty="0">
                <a:hlinkClick r:id="rId2"/>
              </a:rPr>
              <a:t>https://youtu.be/GTjd9eLd9cw</a:t>
            </a:r>
            <a:endParaRPr lang="en-US" sz="1013" dirty="0"/>
          </a:p>
          <a:p>
            <a:r>
              <a:rPr lang="en-US" sz="1013" dirty="0"/>
              <a:t>*Bristol Institute for Learning and Teaching, with the Digital Education Office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D28D63-3CF8-C762-14A3-478488493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7BFE0BA-E510-0F93-C5A0-2E9A93B74F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0172" y="4790101"/>
            <a:ext cx="5324606" cy="274637"/>
          </a:xfrm>
        </p:spPr>
        <p:txBody>
          <a:bodyPr/>
          <a:lstStyle/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2849976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FACCFCF-62FB-C2BB-59CB-D22C4D820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800" y="478598"/>
            <a:ext cx="5259600" cy="354903"/>
          </a:xfrm>
        </p:spPr>
        <p:txBody>
          <a:bodyPr/>
          <a:lstStyle/>
          <a:p>
            <a:r>
              <a:rPr lang="en-GB" dirty="0"/>
              <a:t>How are our students using it?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0576D6-35D3-BDCC-D50A-24C5404F83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48374" y="1134126"/>
            <a:ext cx="3922939" cy="331959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organise their workload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summarise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create plans for their reports and essays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write test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test out arguments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3"/>
                </a:solidFill>
              </a:rPr>
              <a:t>To write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3"/>
                </a:solidFill>
              </a:rPr>
              <a:t>To get help and advice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3"/>
                </a:solidFill>
              </a:rPr>
              <a:t>To correct their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C00000"/>
                </a:solidFill>
              </a:rPr>
              <a:t>To write their manuscripts</a:t>
            </a:r>
          </a:p>
          <a:p>
            <a:r>
              <a:rPr lang="en-GB" dirty="0"/>
              <a:t>And probably a lot more besides…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ED5AB96-A92D-7DBC-E29E-32E23E69E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75BA1B-3E56-C947-B661-1699EDF3EE73}" type="slidenum">
              <a:rPr lang="en-US" smtClean="0"/>
              <a:t>8</a:t>
            </a:fld>
            <a:endParaRPr lang="en-US"/>
          </a:p>
        </p:txBody>
      </p:sp>
      <p:pic>
        <p:nvPicPr>
          <p:cNvPr id="14" name="Picture 13" descr="A person working on a computer">
            <a:extLst>
              <a:ext uri="{FF2B5EF4-FFF2-40B4-BE49-F238E27FC236}">
                <a16:creationId xmlns:a16="http://schemas.microsoft.com/office/drawing/2014/main" id="{17227817-7B51-B82A-D213-F134195199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31470" y="1141268"/>
            <a:ext cx="2860964" cy="2860964"/>
          </a:xfrm>
          <a:prstGeom prst="rect">
            <a:avLst/>
          </a:prstGeom>
        </p:spPr>
      </p:pic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24964D13-1F35-8885-78CF-C08E8A3203A0}"/>
              </a:ext>
            </a:extLst>
          </p:cNvPr>
          <p:cNvSpPr txBox="1">
            <a:spLocks/>
          </p:cNvSpPr>
          <p:nvPr/>
        </p:nvSpPr>
        <p:spPr>
          <a:xfrm>
            <a:off x="177827" y="4783932"/>
            <a:ext cx="532460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Using AI in Education and Building AI Literacy Across the Student Body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D2235D-5B60-3F45-A39F-FE7B8E55D31B}"/>
              </a:ext>
            </a:extLst>
          </p:cNvPr>
          <p:cNvSpPr txBox="1"/>
          <p:nvPr/>
        </p:nvSpPr>
        <p:spPr>
          <a:xfrm>
            <a:off x="872687" y="4002232"/>
            <a:ext cx="1208985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0" dirty="0"/>
              <a:t>Image created by Bing image generator</a:t>
            </a:r>
          </a:p>
        </p:txBody>
      </p:sp>
    </p:spTree>
    <p:extLst>
      <p:ext uri="{BB962C8B-B14F-4D97-AF65-F5344CB8AC3E}">
        <p14:creationId xmlns:p14="http://schemas.microsoft.com/office/powerpoint/2010/main" val="299359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8888-B832-A228-DE6F-28D4C4F7D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973" y="485679"/>
            <a:ext cx="6839899" cy="354903"/>
          </a:xfr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 Black" panose="020B0A04020102020204" pitchFamily="34" charset="0"/>
              </a:rPr>
              <a:t>“Using AI at university” our online resource</a:t>
            </a:r>
          </a:p>
        </p:txBody>
      </p:sp>
      <p:pic>
        <p:nvPicPr>
          <p:cNvPr id="4" name="Picture 3" descr="A screenshot of a chat&#10;&#10;Description automatically generated">
            <a:extLst>
              <a:ext uri="{FF2B5EF4-FFF2-40B4-BE49-F238E27FC236}">
                <a16:creationId xmlns:a16="http://schemas.microsoft.com/office/drawing/2014/main" id="{1FC4B202-9EAE-27FE-E241-BF120B3920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56" y="1104386"/>
            <a:ext cx="3938990" cy="3198532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99C2595-F526-5160-D8F6-787DACE687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709" y="957123"/>
            <a:ext cx="2637484" cy="2056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7500F552-8C57-84FA-99B9-FA4B6425A8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250" y="3232771"/>
            <a:ext cx="3205034" cy="1551161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D172E0F3-5A56-B322-0A56-4991669D6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15800" y="4783932"/>
            <a:ext cx="2057400" cy="274637"/>
          </a:xfrm>
        </p:spPr>
        <p:txBody>
          <a:bodyPr/>
          <a:lstStyle/>
          <a:p>
            <a:fld id="{5A75BA1B-3E56-C947-B661-1699EDF3EE73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79213EB-3946-74B4-229E-59CEB43FAAE1}"/>
              </a:ext>
            </a:extLst>
          </p:cNvPr>
          <p:cNvSpPr txBox="1">
            <a:spLocks/>
          </p:cNvSpPr>
          <p:nvPr/>
        </p:nvSpPr>
        <p:spPr>
          <a:xfrm>
            <a:off x="177827" y="4783932"/>
            <a:ext cx="532460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800" rtl="0" eaLnBrk="1" latinLnBrk="0" hangingPunct="1">
              <a:defRPr sz="12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Using AI in Education and Building AI Literacy Across the Student Body</a:t>
            </a:r>
          </a:p>
        </p:txBody>
      </p:sp>
    </p:spTree>
    <p:extLst>
      <p:ext uri="{BB962C8B-B14F-4D97-AF65-F5344CB8AC3E}">
        <p14:creationId xmlns:p14="http://schemas.microsoft.com/office/powerpoint/2010/main" val="2155268817"/>
      </p:ext>
    </p:extLst>
  </p:cSld>
  <p:clrMapOvr>
    <a:masterClrMapping/>
  </p:clrMapOvr>
</p:sld>
</file>

<file path=ppt/theme/theme1.xml><?xml version="1.0" encoding="utf-8"?>
<a:theme xmlns:a="http://schemas.openxmlformats.org/drawingml/2006/main" name="hello">
  <a:themeElements>
    <a:clrScheme name="R0 G47 B95 dark blue">
      <a:dk1>
        <a:srgbClr val="000000"/>
      </a:dk1>
      <a:lt1>
        <a:srgbClr val="FFFFFF"/>
      </a:lt1>
      <a:dk2>
        <a:srgbClr val="AB1F2D"/>
      </a:dk2>
      <a:lt2>
        <a:srgbClr val="E3E6E5"/>
      </a:lt2>
      <a:accent1>
        <a:srgbClr val="00C0B5"/>
      </a:accent1>
      <a:accent2>
        <a:srgbClr val="0CC6DE"/>
      </a:accent2>
      <a:accent3>
        <a:srgbClr val="EE7219"/>
      </a:accent3>
      <a:accent4>
        <a:srgbClr val="9278D1"/>
      </a:accent4>
      <a:accent5>
        <a:srgbClr val="E0249A"/>
      </a:accent5>
      <a:accent6>
        <a:srgbClr val="BED6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24D6E30E3AA4499B44B4BE3423D540" ma:contentTypeVersion="17" ma:contentTypeDescription="Create a new document." ma:contentTypeScope="" ma:versionID="544cd32e3318548080ab87b45fdf10a6">
  <xsd:schema xmlns:xsd="http://www.w3.org/2001/XMLSchema" xmlns:xs="http://www.w3.org/2001/XMLSchema" xmlns:p="http://schemas.microsoft.com/office/2006/metadata/properties" xmlns:ns2="fd3d5363-f9bd-4560-a2d8-6f7c5f718570" xmlns:ns3="79964096-f8fd-4c23-9e95-2bdbebbc97c7" xmlns:ns4="edb9d0e4-5370-4cfb-9e4e-bdf6de379f60" targetNamespace="http://schemas.microsoft.com/office/2006/metadata/properties" ma:root="true" ma:fieldsID="29cbe487a2c3414c58337daa80c5ba90" ns2:_="" ns3:_="" ns4:_="">
    <xsd:import namespace="fd3d5363-f9bd-4560-a2d8-6f7c5f718570"/>
    <xsd:import namespace="79964096-f8fd-4c23-9e95-2bdbebbc97c7"/>
    <xsd:import namespace="edb9d0e4-5370-4cfb-9e4e-bdf6de379f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d5363-f9bd-4560-a2d8-6f7c5f7185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d084387-097e-4aef-8f33-0dee7b0eb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64096-f8fd-4c23-9e95-2bdbebbc97c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9d0e4-5370-4cfb-9e4e-bdf6de379f6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cead9c92-cc6e-437a-a152-1e1fbe6f2fe6}" ma:internalName="TaxCatchAll" ma:showField="CatchAllData" ma:web="79964096-f8fd-4c23-9e95-2bdbebbc9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b9d0e4-5370-4cfb-9e4e-bdf6de379f60" xsi:nil="true"/>
    <lcf76f155ced4ddcb4097134ff3c332f xmlns="fd3d5363-f9bd-4560-a2d8-6f7c5f718570">
      <Terms xmlns="http://schemas.microsoft.com/office/infopath/2007/PartnerControls"/>
    </lcf76f155ced4ddcb4097134ff3c332f>
    <SharedWithUsers xmlns="79964096-f8fd-4c23-9e95-2bdbebbc97c7">
      <UserInfo>
        <DisplayName>Tim Worth</DisplayName>
        <AccountId>13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F6CE3-8A9D-48EA-9897-421E84A72B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d5363-f9bd-4560-a2d8-6f7c5f718570"/>
    <ds:schemaRef ds:uri="79964096-f8fd-4c23-9e95-2bdbebbc97c7"/>
    <ds:schemaRef ds:uri="edb9d0e4-5370-4cfb-9e4e-bdf6de379f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392B5-1976-40E2-B69F-141B1F1A79DB}">
  <ds:schemaRefs>
    <ds:schemaRef ds:uri="http://schemas.microsoft.com/office/2006/metadata/properties"/>
    <ds:schemaRef ds:uri="http://schemas.microsoft.com/office/infopath/2007/PartnerControls"/>
    <ds:schemaRef ds:uri="edb9d0e4-5370-4cfb-9e4e-bdf6de379f60"/>
    <ds:schemaRef ds:uri="73a3add5-6b09-4a56-9bc7-30af613c1337"/>
    <ds:schemaRef ds:uri="fd3d5363-f9bd-4560-a2d8-6f7c5f718570"/>
    <ds:schemaRef ds:uri="79964096-f8fd-4c23-9e95-2bdbebbc97c7"/>
  </ds:schemaRefs>
</ds:datastoreItem>
</file>

<file path=customXml/itemProps3.xml><?xml version="1.0" encoding="utf-8"?>
<ds:datastoreItem xmlns:ds="http://schemas.openxmlformats.org/officeDocument/2006/customXml" ds:itemID="{51EE19CF-CE3D-43B5-BD4D-AB4BDE50F5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University of Bristol (Main URL)</Template>
  <TotalTime>0</TotalTime>
  <Words>727</Words>
  <Application>Microsoft Office PowerPoint</Application>
  <PresentationFormat>On-screen Show (16:9)</PresentationFormat>
  <Paragraphs>107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Helvetica Neue</vt:lpstr>
      <vt:lpstr>Wingdings</vt:lpstr>
      <vt:lpstr>Courier New</vt:lpstr>
      <vt:lpstr>Arial Black</vt:lpstr>
      <vt:lpstr>Arial</vt:lpstr>
      <vt:lpstr>hello</vt:lpstr>
      <vt:lpstr>Using AI in Education and Building AI Literacy Across the Student Body</vt:lpstr>
      <vt:lpstr>The Journey we’ve (all) been on</vt:lpstr>
      <vt:lpstr>The Journey we’ve (all) been on</vt:lpstr>
      <vt:lpstr>Awareness and teaching</vt:lpstr>
      <vt:lpstr>Study Skills at University of Bristol</vt:lpstr>
      <vt:lpstr>Study Skills and AI</vt:lpstr>
      <vt:lpstr>Student perspectives of AI</vt:lpstr>
      <vt:lpstr>How are our students using it?</vt:lpstr>
      <vt:lpstr>“Using AI at university” our online resource</vt:lpstr>
      <vt:lpstr>AI playgrounds</vt:lpstr>
      <vt:lpstr>Playground structure</vt:lpstr>
      <vt:lpstr>And finally…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Lee-Warren</dc:creator>
  <cp:lastModifiedBy>Simon Gamble</cp:lastModifiedBy>
  <cp:revision>5</cp:revision>
  <dcterms:created xsi:type="dcterms:W3CDTF">2022-10-18T14:37:12Z</dcterms:created>
  <dcterms:modified xsi:type="dcterms:W3CDTF">2024-01-24T11:16:25Z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0x0101008D24D6E30E3AA4499B44B4BE3423D540</vt:lpwstr>
  </property>
  <property fmtid="{D5CDD505-2E9C-101B-9397-08002B2CF9AE}" pid="3" name="MediaServiceImageTags">
    <vt:lpwstr/>
  </property>
</Properties>
</file>