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handoutMasterIdLst>
    <p:handoutMasterId r:id="rId12"/>
  </p:handoutMasterIdLst>
  <p:sldIdLst>
    <p:sldId id="304" r:id="rId2"/>
    <p:sldId id="296" r:id="rId3"/>
    <p:sldId id="297" r:id="rId4"/>
    <p:sldId id="305" r:id="rId5"/>
    <p:sldId id="309" r:id="rId6"/>
    <p:sldId id="308" r:id="rId7"/>
    <p:sldId id="306" r:id="rId8"/>
    <p:sldId id="307" r:id="rId9"/>
    <p:sldId id="303"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33D"/>
    <a:srgbClr val="3ABFF0"/>
    <a:srgbClr val="005EB8"/>
    <a:srgbClr val="3ADDC2"/>
    <a:srgbClr val="01033C"/>
    <a:srgbClr val="228575"/>
    <a:srgbClr val="257FA0"/>
    <a:srgbClr val="CBC9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131"/>
    <p:restoredTop sz="94694"/>
  </p:normalViewPr>
  <p:slideViewPr>
    <p:cSldViewPr snapToGrid="0" snapToObjects="1">
      <p:cViewPr varScale="1">
        <p:scale>
          <a:sx n="64" d="100"/>
          <a:sy n="64" d="100"/>
        </p:scale>
        <p:origin x="768" y="78"/>
      </p:cViewPr>
      <p:guideLst/>
    </p:cSldViewPr>
  </p:slideViewPr>
  <p:notesTextViewPr>
    <p:cViewPr>
      <p:scale>
        <a:sx n="1" d="1"/>
        <a:sy n="1" d="1"/>
      </p:scale>
      <p:origin x="0" y="0"/>
    </p:cViewPr>
  </p:notesTextViewPr>
  <p:notesViewPr>
    <p:cSldViewPr snapToGrid="0" snapToObjects="1">
      <p:cViewPr varScale="1">
        <p:scale>
          <a:sx n="97" d="100"/>
          <a:sy n="97" d="100"/>
        </p:scale>
        <p:origin x="3120"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78216DE-0DAE-4B4F-8BF5-3C1DFF38E8C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EAAEE11-8A8D-2345-A5B5-5A817BEFB32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9CE3F37-1305-6040-83FA-4F78EFE7C9AA}" type="datetimeFigureOut">
              <a:rPr lang="en-US" smtClean="0"/>
              <a:t>12/1/2023</a:t>
            </a:fld>
            <a:endParaRPr lang="en-US"/>
          </a:p>
        </p:txBody>
      </p:sp>
      <p:sp>
        <p:nvSpPr>
          <p:cNvPr id="4" name="Footer Placeholder 3">
            <a:extLst>
              <a:ext uri="{FF2B5EF4-FFF2-40B4-BE49-F238E27FC236}">
                <a16:creationId xmlns:a16="http://schemas.microsoft.com/office/drawing/2014/main" id="{99519D2B-7F02-484A-A637-D870C95BC4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D1E95F9-4E38-7E42-92F9-F04AADC15EA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CBFF759-16BD-A946-9125-030B57C6F11E}" type="slidenum">
              <a:rPr lang="en-US" smtClean="0"/>
              <a:t>‹#›</a:t>
            </a:fld>
            <a:endParaRPr lang="en-US"/>
          </a:p>
        </p:txBody>
      </p:sp>
    </p:spTree>
    <p:extLst>
      <p:ext uri="{BB962C8B-B14F-4D97-AF65-F5344CB8AC3E}">
        <p14:creationId xmlns:p14="http://schemas.microsoft.com/office/powerpoint/2010/main" val="21064336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4AB8EF-0492-F742-BEB6-D120151B5E97}" type="datetimeFigureOut">
              <a:rPr lang="en-US" smtClean="0"/>
              <a:t>12/1/2023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69667D-0EE6-C04C-B792-411AA945C5E7}" type="slidenum">
              <a:rPr lang="en-US" smtClean="0"/>
              <a:t>‹#›</a:t>
            </a:fld>
            <a:endParaRPr lang="en-US"/>
          </a:p>
        </p:txBody>
      </p:sp>
    </p:spTree>
    <p:extLst>
      <p:ext uri="{BB962C8B-B14F-4D97-AF65-F5344CB8AC3E}">
        <p14:creationId xmlns:p14="http://schemas.microsoft.com/office/powerpoint/2010/main" val="3312850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Melanie was taught by Professor Mike Oliver which is why we acknowledge how fundamentally the social model of disability is/was for many disabled folk.</a:t>
            </a:r>
          </a:p>
          <a:p>
            <a:r>
              <a:rPr lang="en-GB" dirty="0"/>
              <a:t>The Creative Commons licence will also enable other universities to have their own </a:t>
            </a:r>
            <a:r>
              <a:rPr lang="en-GB"/>
              <a:t>STAART Ambassadors.</a:t>
            </a:r>
            <a:endParaRPr lang="en-GB" dirty="0"/>
          </a:p>
        </p:txBody>
      </p:sp>
      <p:sp>
        <p:nvSpPr>
          <p:cNvPr id="4" name="Slide Number Placeholder 3"/>
          <p:cNvSpPr>
            <a:spLocks noGrp="1"/>
          </p:cNvSpPr>
          <p:nvPr>
            <p:ph type="sldNum" sz="quarter" idx="5"/>
          </p:nvPr>
        </p:nvSpPr>
        <p:spPr/>
        <p:txBody>
          <a:bodyPr/>
          <a:lstStyle/>
          <a:p>
            <a:fld id="{4B69667D-0EE6-C04C-B792-411AA945C5E7}" type="slidenum">
              <a:rPr lang="en-US" smtClean="0"/>
              <a:t>7</a:t>
            </a:fld>
            <a:endParaRPr lang="en-US"/>
          </a:p>
        </p:txBody>
      </p:sp>
    </p:spTree>
    <p:extLst>
      <p:ext uri="{BB962C8B-B14F-4D97-AF65-F5344CB8AC3E}">
        <p14:creationId xmlns:p14="http://schemas.microsoft.com/office/powerpoint/2010/main" val="14922515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can also post anonymous questions and comments during the Q&amp;A session at the end of the day</a:t>
            </a:r>
          </a:p>
        </p:txBody>
      </p:sp>
      <p:sp>
        <p:nvSpPr>
          <p:cNvPr id="4" name="Slide Number Placeholder 3"/>
          <p:cNvSpPr>
            <a:spLocks noGrp="1"/>
          </p:cNvSpPr>
          <p:nvPr>
            <p:ph type="sldNum" sz="quarter" idx="5"/>
          </p:nvPr>
        </p:nvSpPr>
        <p:spPr/>
        <p:txBody>
          <a:bodyPr/>
          <a:lstStyle/>
          <a:p>
            <a:fld id="{4B69667D-0EE6-C04C-B792-411AA945C5E7}" type="slidenum">
              <a:rPr lang="en-US" smtClean="0"/>
              <a:t>9</a:t>
            </a:fld>
            <a:endParaRPr lang="en-US"/>
          </a:p>
        </p:txBody>
      </p:sp>
    </p:spTree>
    <p:extLst>
      <p:ext uri="{BB962C8B-B14F-4D97-AF65-F5344CB8AC3E}">
        <p14:creationId xmlns:p14="http://schemas.microsoft.com/office/powerpoint/2010/main" val="8267090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gradFill>
          <a:gsLst>
            <a:gs pos="0">
              <a:srgbClr val="005EB8"/>
            </a:gs>
            <a:gs pos="50000">
              <a:srgbClr val="257FA0"/>
            </a:gs>
            <a:gs pos="100000">
              <a:srgbClr val="228575"/>
            </a:gs>
          </a:gsLst>
          <a:lin ang="0" scaled="0"/>
        </a:gra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CB6ECC8-5DEA-CD46-AF07-8E5024222FE4}"/>
              </a:ext>
            </a:extLst>
          </p:cNvPr>
          <p:cNvSpPr>
            <a:spLocks noGrp="1"/>
          </p:cNvSpPr>
          <p:nvPr>
            <p:ph type="subTitle" idx="1"/>
          </p:nvPr>
        </p:nvSpPr>
        <p:spPr>
          <a:xfrm>
            <a:off x="479425" y="3647439"/>
            <a:ext cx="11341100" cy="1689735"/>
          </a:xfrm>
        </p:spPr>
        <p:txBody>
          <a:bodyPr lIns="0" tIns="0" rIns="0" bIns="0">
            <a:noAutofit/>
          </a:bodyPr>
          <a:lstStyle>
            <a:lvl1pPr marL="0" indent="0" algn="l">
              <a:buNone/>
              <a:defRPr sz="2400" b="0" i="0">
                <a:solidFill>
                  <a:schemeClr val="bg1"/>
                </a:solidFill>
                <a:latin typeface="Verdana" panose="020B0604030504040204" pitchFamily="34" charset="0"/>
                <a:cs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7" name="Title 1">
            <a:extLst>
              <a:ext uri="{FF2B5EF4-FFF2-40B4-BE49-F238E27FC236}">
                <a16:creationId xmlns:a16="http://schemas.microsoft.com/office/drawing/2014/main" id="{BC875982-234A-974C-BD06-26BB9BE2CDC9}"/>
              </a:ext>
            </a:extLst>
          </p:cNvPr>
          <p:cNvSpPr txBox="1">
            <a:spLocks/>
          </p:cNvSpPr>
          <p:nvPr userDrawn="1"/>
        </p:nvSpPr>
        <p:spPr>
          <a:xfrm>
            <a:off x="-863282" y="3771900"/>
            <a:ext cx="11371262" cy="2971800"/>
          </a:xfrm>
          <a:prstGeom prst="rect">
            <a:avLst/>
          </a:prstGeom>
        </p:spPr>
        <p:txBody>
          <a:bodyPr vert="horz" wrap="none" lIns="0" tIns="0" rIns="0" bIns="0" rtlCol="0" anchor="t"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7200" b="1" spc="-150" dirty="0">
              <a:solidFill>
                <a:schemeClr val="bg1"/>
              </a:solidFill>
              <a:latin typeface="COOPERHEWITT-MEDIUM" pitchFamily="2" charset="77"/>
              <a:ea typeface="COOPERHEWITT-MEDIUM" pitchFamily="2" charset="77"/>
            </a:endParaRPr>
          </a:p>
        </p:txBody>
      </p:sp>
      <p:pic>
        <p:nvPicPr>
          <p:cNvPr id="6" name="Picture 5">
            <a:extLst>
              <a:ext uri="{FF2B5EF4-FFF2-40B4-BE49-F238E27FC236}">
                <a16:creationId xmlns:a16="http://schemas.microsoft.com/office/drawing/2014/main" id="{F259E2FE-585D-3F47-9C46-D1FE9489E370}"/>
              </a:ext>
            </a:extLst>
          </p:cNvPr>
          <p:cNvPicPr>
            <a:picLocks noChangeAspect="1"/>
          </p:cNvPicPr>
          <p:nvPr userDrawn="1"/>
        </p:nvPicPr>
        <p:blipFill>
          <a:blip r:embed="rId2"/>
          <a:srcRect/>
          <a:stretch/>
        </p:blipFill>
        <p:spPr>
          <a:xfrm>
            <a:off x="9817711" y="3508513"/>
            <a:ext cx="2369732" cy="3349487"/>
          </a:xfrm>
          <a:prstGeom prst="rect">
            <a:avLst/>
          </a:prstGeom>
        </p:spPr>
      </p:pic>
      <p:sp>
        <p:nvSpPr>
          <p:cNvPr id="4" name="Title 1">
            <a:extLst>
              <a:ext uri="{FF2B5EF4-FFF2-40B4-BE49-F238E27FC236}">
                <a16:creationId xmlns:a16="http://schemas.microsoft.com/office/drawing/2014/main" id="{34627351-E0E3-1AA6-B6DB-82246D291895}"/>
              </a:ext>
            </a:extLst>
          </p:cNvPr>
          <p:cNvSpPr>
            <a:spLocks noGrp="1"/>
          </p:cNvSpPr>
          <p:nvPr>
            <p:ph type="title"/>
          </p:nvPr>
        </p:nvSpPr>
        <p:spPr>
          <a:xfrm>
            <a:off x="484505" y="500062"/>
            <a:ext cx="11366182" cy="2928938"/>
          </a:xfrm>
        </p:spPr>
        <p:txBody>
          <a:bodyPr lIns="0" tIns="0" rIns="0" bIns="0" anchor="t" anchorCtr="0">
            <a:noAutofit/>
          </a:bodyPr>
          <a:lstStyle>
            <a:lvl1pPr>
              <a:defRPr sz="72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a:t>Click to edit Master title style</a:t>
            </a:r>
            <a:endParaRPr lang="en-US" dirty="0"/>
          </a:p>
        </p:txBody>
      </p:sp>
    </p:spTree>
    <p:extLst>
      <p:ext uri="{BB962C8B-B14F-4D97-AF65-F5344CB8AC3E}">
        <p14:creationId xmlns:p14="http://schemas.microsoft.com/office/powerpoint/2010/main" val="12724518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rgbClr val="3ABFF0">
            <a:alpha val="10000"/>
          </a:srgb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91406-F73D-9C42-9AAD-4619073907B0}"/>
              </a:ext>
            </a:extLst>
          </p:cNvPr>
          <p:cNvSpPr>
            <a:spLocks noGrp="1"/>
          </p:cNvSpPr>
          <p:nvPr>
            <p:ph type="title"/>
          </p:nvPr>
        </p:nvSpPr>
        <p:spPr>
          <a:xfrm>
            <a:off x="479425" y="476250"/>
            <a:ext cx="11341100" cy="1349375"/>
          </a:xfrm>
        </p:spPr>
        <p:txBody>
          <a:bodyPr lIns="0" tIns="0" rIns="0" bIns="0" anchor="t" anchorCtr="0">
            <a:noAutofit/>
          </a:bodyPr>
          <a:lstStyle>
            <a:lvl1pPr>
              <a:defRPr b="0" i="0">
                <a:solidFill>
                  <a:srgbClr val="01033C"/>
                </a:solidFill>
                <a:latin typeface="Verdana" panose="020B0604030504040204" pitchFamily="34" charset="0"/>
                <a:ea typeface="COOPERHEWITT-SEMIBOLD" pitchFamily="2" charset="77"/>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50F204BA-AAD4-4145-9060-4B23AC6E7CD3}"/>
              </a:ext>
            </a:extLst>
          </p:cNvPr>
          <p:cNvSpPr>
            <a:spLocks noGrp="1"/>
          </p:cNvSpPr>
          <p:nvPr>
            <p:ph sz="half" idx="1"/>
          </p:nvPr>
        </p:nvSpPr>
        <p:spPr>
          <a:xfrm>
            <a:off x="479423" y="1915318"/>
            <a:ext cx="4678985" cy="4537869"/>
          </a:xfrm>
        </p:spPr>
        <p:txBody>
          <a:bodyPr lIns="0" tIns="0" rIns="0" bIns="0">
            <a:noAutofit/>
          </a:bodyPr>
          <a:lstStyle>
            <a:lvl1pPr>
              <a:defRPr sz="2800" b="0" i="0">
                <a:latin typeface="Verdana" panose="020B0604030504040204" pitchFamily="34" charset="0"/>
                <a:cs typeface="Verdana" panose="020B0604030504040204" pitchFamily="34" charset="0"/>
              </a:defRPr>
            </a:lvl1pPr>
            <a:lvl2pPr>
              <a:defRPr sz="2400" b="0" i="0">
                <a:latin typeface="Verdana" panose="020B0604030504040204" pitchFamily="34" charset="0"/>
                <a:cs typeface="Verdana" panose="020B0604030504040204" pitchFamily="34" charset="0"/>
              </a:defRPr>
            </a:lvl2pPr>
            <a:lvl3pPr>
              <a:defRPr sz="2000" b="0" i="0">
                <a:latin typeface="Verdana" panose="020B0604030504040204" pitchFamily="34" charset="0"/>
                <a:cs typeface="Verdana" panose="020B0604030504040204" pitchFamily="34" charset="0"/>
              </a:defRPr>
            </a:lvl3pPr>
            <a:lvl4pPr>
              <a:defRPr sz="1800" b="0" i="0">
                <a:latin typeface="Verdana" panose="020B0604030504040204" pitchFamily="34" charset="0"/>
                <a:cs typeface="Verdana" panose="020B0604030504040204" pitchFamily="34" charset="0"/>
              </a:defRPr>
            </a:lvl4pPr>
            <a:lvl5pPr>
              <a:defRPr sz="1800" b="0" i="0">
                <a:latin typeface="Verdana" panose="020B0604030504040204" pitchFamily="34" charset="0"/>
                <a:cs typeface="Verdana" panose="020B060403050404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a:extLst>
              <a:ext uri="{FF2B5EF4-FFF2-40B4-BE49-F238E27FC236}">
                <a16:creationId xmlns:a16="http://schemas.microsoft.com/office/drawing/2014/main" id="{308FE7EF-380A-8B4F-8044-D711670A7E64}"/>
              </a:ext>
            </a:extLst>
          </p:cNvPr>
          <p:cNvSpPr>
            <a:spLocks noGrp="1"/>
          </p:cNvSpPr>
          <p:nvPr>
            <p:ph sz="half" idx="2"/>
          </p:nvPr>
        </p:nvSpPr>
        <p:spPr>
          <a:xfrm>
            <a:off x="5297557" y="1915318"/>
            <a:ext cx="4520154" cy="4537869"/>
          </a:xfrm>
        </p:spPr>
        <p:txBody>
          <a:bodyPr lIns="0" tIns="0" rIns="0" bIns="0">
            <a:noAutofit/>
          </a:bodyPr>
          <a:lstStyle>
            <a:lvl1pPr>
              <a:defRPr b="0" i="0">
                <a:solidFill>
                  <a:srgbClr val="01033C"/>
                </a:solidFill>
                <a:latin typeface="Verdana" panose="020B0604030504040204" pitchFamily="34" charset="0"/>
                <a:cs typeface="Verdana" panose="020B0604030504040204" pitchFamily="34" charset="0"/>
              </a:defRPr>
            </a:lvl1pPr>
            <a:lvl2pPr>
              <a:defRPr b="0" i="0">
                <a:solidFill>
                  <a:srgbClr val="01033C"/>
                </a:solidFill>
                <a:latin typeface="Verdana" panose="020B0604030504040204" pitchFamily="34" charset="0"/>
                <a:cs typeface="Verdana" panose="020B0604030504040204" pitchFamily="34" charset="0"/>
              </a:defRPr>
            </a:lvl2pPr>
            <a:lvl3pPr>
              <a:defRPr b="0" i="0">
                <a:solidFill>
                  <a:srgbClr val="01033C"/>
                </a:solidFill>
                <a:latin typeface="Verdana" panose="020B0604030504040204" pitchFamily="34" charset="0"/>
                <a:cs typeface="Verdana" panose="020B0604030504040204" pitchFamily="34" charset="0"/>
              </a:defRPr>
            </a:lvl3pPr>
            <a:lvl4pPr>
              <a:defRPr b="0" i="0">
                <a:solidFill>
                  <a:srgbClr val="01033C"/>
                </a:solidFill>
                <a:latin typeface="Verdana" panose="020B0604030504040204" pitchFamily="34" charset="0"/>
                <a:cs typeface="Verdana" panose="020B0604030504040204" pitchFamily="34" charset="0"/>
              </a:defRPr>
            </a:lvl4pPr>
            <a:lvl5pPr>
              <a:defRPr b="0" i="0">
                <a:solidFill>
                  <a:srgbClr val="01033C"/>
                </a:solidFill>
                <a:latin typeface="Verdana" panose="020B0604030504040204" pitchFamily="34" charset="0"/>
                <a:cs typeface="Verdana" panose="020B060403050404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5" name="Picture 4">
            <a:extLst>
              <a:ext uri="{FF2B5EF4-FFF2-40B4-BE49-F238E27FC236}">
                <a16:creationId xmlns:a16="http://schemas.microsoft.com/office/drawing/2014/main" id="{E95A8CFA-17D8-E231-CFED-E06461DA3F72}"/>
              </a:ext>
            </a:extLst>
          </p:cNvPr>
          <p:cNvPicPr>
            <a:picLocks noChangeAspect="1"/>
          </p:cNvPicPr>
          <p:nvPr userDrawn="1"/>
        </p:nvPicPr>
        <p:blipFill>
          <a:blip r:embed="rId2"/>
          <a:srcRect/>
          <a:stretch/>
        </p:blipFill>
        <p:spPr>
          <a:xfrm>
            <a:off x="9817711" y="3508513"/>
            <a:ext cx="2369732" cy="3349486"/>
          </a:xfrm>
          <a:prstGeom prst="rect">
            <a:avLst/>
          </a:prstGeom>
        </p:spPr>
      </p:pic>
    </p:spTree>
    <p:extLst>
      <p:ext uri="{BB962C8B-B14F-4D97-AF65-F5344CB8AC3E}">
        <p14:creationId xmlns:p14="http://schemas.microsoft.com/office/powerpoint/2010/main" val="16646623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rgbClr val="3ABFF0">
            <a:alpha val="10000"/>
          </a:srgb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EC67E-D9CF-4243-967E-E25B5873DF98}"/>
              </a:ext>
            </a:extLst>
          </p:cNvPr>
          <p:cNvSpPr>
            <a:spLocks noGrp="1"/>
          </p:cNvSpPr>
          <p:nvPr>
            <p:ph type="title"/>
          </p:nvPr>
        </p:nvSpPr>
        <p:spPr>
          <a:xfrm>
            <a:off x="479425" y="499441"/>
            <a:ext cx="11341099" cy="1080000"/>
          </a:xfrm>
        </p:spPr>
        <p:txBody>
          <a:bodyPr lIns="0" tIns="0" rIns="0" bIns="0" anchor="t" anchorCtr="0">
            <a:noAutofit/>
          </a:bodyPr>
          <a:lstStyle>
            <a:lvl1pPr>
              <a:defRPr b="0" i="0">
                <a:solidFill>
                  <a:srgbClr val="01033C"/>
                </a:solidFill>
                <a:latin typeface="Verdana" panose="020B0604030504040204" pitchFamily="34" charset="0"/>
                <a:ea typeface="COOPERHEWITT-SEMIBOLD" pitchFamily="2" charset="77"/>
              </a:defRPr>
            </a:lvl1p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08D5FA80-486D-2643-87B6-5F203CFD9F65}"/>
              </a:ext>
            </a:extLst>
          </p:cNvPr>
          <p:cNvSpPr>
            <a:spLocks noGrp="1"/>
          </p:cNvSpPr>
          <p:nvPr>
            <p:ph type="body" idx="1"/>
          </p:nvPr>
        </p:nvSpPr>
        <p:spPr>
          <a:xfrm>
            <a:off x="479425" y="1681163"/>
            <a:ext cx="4678983" cy="810000"/>
          </a:xfrm>
        </p:spPr>
        <p:txBody>
          <a:bodyPr lIns="0" tIns="0" rIns="0" bIns="0" anchor="t" anchorCtr="0">
            <a:noAutofit/>
          </a:bodyPr>
          <a:lstStyle>
            <a:lvl1pPr marL="0" indent="0">
              <a:buNone/>
              <a:defRPr sz="2400" b="0" i="0">
                <a:solidFill>
                  <a:srgbClr val="01033C"/>
                </a:solidFill>
                <a:latin typeface="Verdana" panose="020B0604030504040204" pitchFamily="34" charset="0"/>
                <a:cs typeface="Verdana" panose="020B060403050404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5" name="Text Placeholder 4">
            <a:extLst>
              <a:ext uri="{FF2B5EF4-FFF2-40B4-BE49-F238E27FC236}">
                <a16:creationId xmlns:a16="http://schemas.microsoft.com/office/drawing/2014/main" id="{4EDA06B4-2C81-BF4E-826E-B0FCD6C95E83}"/>
              </a:ext>
            </a:extLst>
          </p:cNvPr>
          <p:cNvSpPr>
            <a:spLocks noGrp="1"/>
          </p:cNvSpPr>
          <p:nvPr>
            <p:ph type="body" sz="quarter" idx="3"/>
          </p:nvPr>
        </p:nvSpPr>
        <p:spPr>
          <a:xfrm>
            <a:off x="5297557" y="1681163"/>
            <a:ext cx="4520154" cy="810000"/>
          </a:xfrm>
        </p:spPr>
        <p:txBody>
          <a:bodyPr lIns="0" tIns="0" rIns="0" bIns="0" anchor="t" anchorCtr="0">
            <a:noAutofit/>
          </a:bodyPr>
          <a:lstStyle>
            <a:lvl1pPr marL="0" indent="0">
              <a:buNone/>
              <a:defRPr sz="2400" b="0" i="0">
                <a:solidFill>
                  <a:srgbClr val="01033C"/>
                </a:solidFill>
                <a:latin typeface="Verdana" panose="020B0604030504040204" pitchFamily="34" charset="0"/>
                <a:cs typeface="Verdana" panose="020B060403050404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pic>
        <p:nvPicPr>
          <p:cNvPr id="7" name="Picture 6">
            <a:extLst>
              <a:ext uri="{FF2B5EF4-FFF2-40B4-BE49-F238E27FC236}">
                <a16:creationId xmlns:a16="http://schemas.microsoft.com/office/drawing/2014/main" id="{21E5477C-4284-7CD7-4442-3A89915AAE43}"/>
              </a:ext>
            </a:extLst>
          </p:cNvPr>
          <p:cNvPicPr>
            <a:picLocks noChangeAspect="1"/>
          </p:cNvPicPr>
          <p:nvPr userDrawn="1"/>
        </p:nvPicPr>
        <p:blipFill>
          <a:blip r:embed="rId2"/>
          <a:srcRect/>
          <a:stretch/>
        </p:blipFill>
        <p:spPr>
          <a:xfrm>
            <a:off x="9817711" y="3508513"/>
            <a:ext cx="2369732" cy="3349486"/>
          </a:xfrm>
          <a:prstGeom prst="rect">
            <a:avLst/>
          </a:prstGeom>
        </p:spPr>
      </p:pic>
      <p:sp>
        <p:nvSpPr>
          <p:cNvPr id="9" name="Content Placeholder 2">
            <a:extLst>
              <a:ext uri="{FF2B5EF4-FFF2-40B4-BE49-F238E27FC236}">
                <a16:creationId xmlns:a16="http://schemas.microsoft.com/office/drawing/2014/main" id="{910E95DC-93E9-10BF-113F-4CD46054FC5C}"/>
              </a:ext>
            </a:extLst>
          </p:cNvPr>
          <p:cNvSpPr>
            <a:spLocks noGrp="1"/>
          </p:cNvSpPr>
          <p:nvPr>
            <p:ph sz="half" idx="10"/>
          </p:nvPr>
        </p:nvSpPr>
        <p:spPr>
          <a:xfrm>
            <a:off x="479423" y="2592885"/>
            <a:ext cx="4678985" cy="3860302"/>
          </a:xfrm>
        </p:spPr>
        <p:txBody>
          <a:bodyPr lIns="0" tIns="0" rIns="0" bIns="0">
            <a:noAutofit/>
          </a:bodyPr>
          <a:lstStyle>
            <a:lvl1pPr>
              <a:defRPr sz="2800" b="0" i="0">
                <a:latin typeface="Verdana" panose="020B0604030504040204" pitchFamily="34" charset="0"/>
                <a:cs typeface="Verdana" panose="020B0604030504040204" pitchFamily="34" charset="0"/>
              </a:defRPr>
            </a:lvl1pPr>
            <a:lvl2pPr>
              <a:defRPr sz="2400" b="0" i="0">
                <a:latin typeface="Verdana" panose="020B0604030504040204" pitchFamily="34" charset="0"/>
                <a:cs typeface="Verdana" panose="020B0604030504040204" pitchFamily="34" charset="0"/>
              </a:defRPr>
            </a:lvl2pPr>
            <a:lvl3pPr>
              <a:defRPr sz="2000" b="0" i="0">
                <a:latin typeface="Verdana" panose="020B0604030504040204" pitchFamily="34" charset="0"/>
                <a:cs typeface="Verdana" panose="020B0604030504040204" pitchFamily="34" charset="0"/>
              </a:defRPr>
            </a:lvl3pPr>
            <a:lvl4pPr>
              <a:defRPr sz="1800" b="0" i="0">
                <a:latin typeface="Verdana" panose="020B0604030504040204" pitchFamily="34" charset="0"/>
                <a:cs typeface="Verdana" panose="020B0604030504040204" pitchFamily="34" charset="0"/>
              </a:defRPr>
            </a:lvl4pPr>
            <a:lvl5pPr>
              <a:defRPr sz="1800" b="0" i="0">
                <a:latin typeface="Verdana" panose="020B0604030504040204" pitchFamily="34" charset="0"/>
                <a:cs typeface="Verdana" panose="020B060403050404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Content Placeholder 3">
            <a:extLst>
              <a:ext uri="{FF2B5EF4-FFF2-40B4-BE49-F238E27FC236}">
                <a16:creationId xmlns:a16="http://schemas.microsoft.com/office/drawing/2014/main" id="{ABECEB1D-4DBF-B9C5-A9D0-443C49481E79}"/>
              </a:ext>
            </a:extLst>
          </p:cNvPr>
          <p:cNvSpPr>
            <a:spLocks noGrp="1"/>
          </p:cNvSpPr>
          <p:nvPr>
            <p:ph sz="half" idx="2"/>
          </p:nvPr>
        </p:nvSpPr>
        <p:spPr>
          <a:xfrm>
            <a:off x="5297557" y="2592885"/>
            <a:ext cx="4520154" cy="3860302"/>
          </a:xfrm>
        </p:spPr>
        <p:txBody>
          <a:bodyPr lIns="0" tIns="0" rIns="0" bIns="0">
            <a:noAutofit/>
          </a:bodyPr>
          <a:lstStyle>
            <a:lvl1pPr>
              <a:defRPr b="0" i="0">
                <a:solidFill>
                  <a:srgbClr val="01033C"/>
                </a:solidFill>
                <a:latin typeface="Verdana" panose="020B0604030504040204" pitchFamily="34" charset="0"/>
                <a:cs typeface="Verdana" panose="020B0604030504040204" pitchFamily="34" charset="0"/>
              </a:defRPr>
            </a:lvl1pPr>
            <a:lvl2pPr>
              <a:defRPr b="0" i="0">
                <a:solidFill>
                  <a:srgbClr val="01033C"/>
                </a:solidFill>
                <a:latin typeface="Verdana" panose="020B0604030504040204" pitchFamily="34" charset="0"/>
                <a:cs typeface="Verdana" panose="020B0604030504040204" pitchFamily="34" charset="0"/>
              </a:defRPr>
            </a:lvl2pPr>
            <a:lvl3pPr>
              <a:defRPr b="0" i="0">
                <a:solidFill>
                  <a:srgbClr val="01033C"/>
                </a:solidFill>
                <a:latin typeface="Verdana" panose="020B0604030504040204" pitchFamily="34" charset="0"/>
                <a:cs typeface="Verdana" panose="020B0604030504040204" pitchFamily="34" charset="0"/>
              </a:defRPr>
            </a:lvl3pPr>
            <a:lvl4pPr>
              <a:defRPr b="0" i="0">
                <a:solidFill>
                  <a:srgbClr val="01033C"/>
                </a:solidFill>
                <a:latin typeface="Verdana" panose="020B0604030504040204" pitchFamily="34" charset="0"/>
                <a:cs typeface="Verdana" panose="020B0604030504040204" pitchFamily="34" charset="0"/>
              </a:defRPr>
            </a:lvl4pPr>
            <a:lvl5pPr>
              <a:defRPr b="0" i="0">
                <a:solidFill>
                  <a:srgbClr val="01033C"/>
                </a:solidFill>
                <a:latin typeface="Verdana" panose="020B0604030504040204" pitchFamily="34" charset="0"/>
                <a:cs typeface="Verdana" panose="020B060403050404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42866024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rgbClr val="3ABFF0">
            <a:alpha val="10000"/>
          </a:srgb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0785D-AA34-5E4C-A859-4302402E4B4D}"/>
              </a:ext>
            </a:extLst>
          </p:cNvPr>
          <p:cNvSpPr>
            <a:spLocks noGrp="1"/>
          </p:cNvSpPr>
          <p:nvPr>
            <p:ph type="title"/>
          </p:nvPr>
        </p:nvSpPr>
        <p:spPr>
          <a:xfrm>
            <a:off x="489721" y="476250"/>
            <a:ext cx="11330803" cy="1325563"/>
          </a:xfrm>
        </p:spPr>
        <p:txBody>
          <a:bodyPr lIns="0" tIns="0" rIns="0" bIns="0" anchor="t" anchorCtr="0">
            <a:noAutofit/>
          </a:bodyPr>
          <a:lstStyle>
            <a:lvl1pPr>
              <a:defRPr b="0" i="0">
                <a:solidFill>
                  <a:srgbClr val="01033C"/>
                </a:solidFill>
                <a:latin typeface="Verdana" panose="020B0604030504040204" pitchFamily="34" charset="0"/>
                <a:ea typeface="Cooper Hewitt Bold" pitchFamily="2" charset="77"/>
                <a:cs typeface="Verdana" panose="020B0604030504040204" pitchFamily="34" charset="0"/>
              </a:defRPr>
            </a:lvl1pPr>
          </a:lstStyle>
          <a:p>
            <a:r>
              <a:rPr lang="en-GB" dirty="0"/>
              <a:t>Click to edit Master title style</a:t>
            </a:r>
            <a:endParaRPr lang="en-US" dirty="0"/>
          </a:p>
        </p:txBody>
      </p:sp>
      <p:pic>
        <p:nvPicPr>
          <p:cNvPr id="3" name="Picture 2">
            <a:extLst>
              <a:ext uri="{FF2B5EF4-FFF2-40B4-BE49-F238E27FC236}">
                <a16:creationId xmlns:a16="http://schemas.microsoft.com/office/drawing/2014/main" id="{13E70C09-058E-97F8-91A6-18723DE84359}"/>
              </a:ext>
            </a:extLst>
          </p:cNvPr>
          <p:cNvPicPr>
            <a:picLocks noChangeAspect="1"/>
          </p:cNvPicPr>
          <p:nvPr userDrawn="1"/>
        </p:nvPicPr>
        <p:blipFill>
          <a:blip r:embed="rId2"/>
          <a:srcRect/>
          <a:stretch/>
        </p:blipFill>
        <p:spPr>
          <a:xfrm>
            <a:off x="9817711" y="3508513"/>
            <a:ext cx="2369732" cy="3349486"/>
          </a:xfrm>
          <a:prstGeom prst="rect">
            <a:avLst/>
          </a:prstGeom>
        </p:spPr>
      </p:pic>
    </p:spTree>
    <p:extLst>
      <p:ext uri="{BB962C8B-B14F-4D97-AF65-F5344CB8AC3E}">
        <p14:creationId xmlns:p14="http://schemas.microsoft.com/office/powerpoint/2010/main" val="35694604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01971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B97EE-BFE7-B948-BC5D-BFFF20C991B0}"/>
              </a:ext>
            </a:extLst>
          </p:cNvPr>
          <p:cNvSpPr>
            <a:spLocks noGrp="1"/>
          </p:cNvSpPr>
          <p:nvPr>
            <p:ph type="title"/>
          </p:nvPr>
        </p:nvSpPr>
        <p:spPr>
          <a:xfrm>
            <a:off x="489722" y="476250"/>
            <a:ext cx="3376600" cy="1581150"/>
          </a:xfrm>
        </p:spPr>
        <p:txBody>
          <a:bodyPr anchor="t" anchorCtr="0">
            <a:noAutofit/>
          </a:bodyPr>
          <a:lstStyle>
            <a:lvl1pPr>
              <a:defRPr sz="3200" b="1" i="0"/>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A26EE03E-696D-3443-9957-6DAF39F22432}"/>
              </a:ext>
            </a:extLst>
          </p:cNvPr>
          <p:cNvSpPr>
            <a:spLocks noGrp="1"/>
          </p:cNvSpPr>
          <p:nvPr>
            <p:ph idx="1" hasCustomPrompt="1"/>
          </p:nvPr>
        </p:nvSpPr>
        <p:spPr>
          <a:xfrm>
            <a:off x="4224338" y="476251"/>
            <a:ext cx="5593374" cy="5437532"/>
          </a:xfrm>
        </p:spPr>
        <p:txBody>
          <a:bodyPr lIns="0" tIns="0" rIns="0" bIns="0" numCol="2" spcCol="180000" anchor="t" anchorCtr="0">
            <a:noAutofit/>
          </a:bodyPr>
          <a:lstStyle>
            <a:lvl1pPr>
              <a:defRPr sz="2000" b="0" i="0">
                <a:latin typeface="Verdana" panose="020B0604030504040204" pitchFamily="34" charset="0"/>
                <a:cs typeface="Verdana" panose="020B0604030504040204" pitchFamily="34" charset="0"/>
              </a:defRPr>
            </a:lvl1pPr>
            <a:lvl2pPr>
              <a:defRPr sz="1800" b="0" i="0">
                <a:latin typeface="Verdana" panose="020B0604030504040204" pitchFamily="34" charset="0"/>
                <a:cs typeface="Verdana" panose="020B0604030504040204" pitchFamily="34" charset="0"/>
              </a:defRPr>
            </a:lvl2pPr>
            <a:lvl3pPr>
              <a:defRPr sz="1600" b="0" i="0">
                <a:latin typeface="Verdana" panose="020B0604030504040204" pitchFamily="34" charset="0"/>
                <a:cs typeface="Verdana" panose="020B0604030504040204" pitchFamily="34" charset="0"/>
              </a:defRPr>
            </a:lvl3pPr>
            <a:lvl4pPr>
              <a:defRPr sz="1400" b="0" i="0">
                <a:latin typeface="Verdana" panose="020B0604030504040204" pitchFamily="34" charset="0"/>
                <a:cs typeface="Verdana" panose="020B0604030504040204" pitchFamily="34" charset="0"/>
              </a:defRPr>
            </a:lvl4pPr>
            <a:lvl5pPr>
              <a:defRPr sz="1400" b="0" i="0">
                <a:latin typeface="Verdana" panose="020B0604030504040204" pitchFamily="34" charset="0"/>
                <a:cs typeface="Verdana" panose="020B0604030504040204" pitchFamily="34" charset="0"/>
              </a:defRPr>
            </a:lvl5pPr>
            <a:lvl6pPr>
              <a:defRPr sz="2000"/>
            </a:lvl6pPr>
            <a:lvl7pPr>
              <a:defRPr sz="2000"/>
            </a:lvl7pPr>
            <a:lvl8pPr>
              <a:defRPr sz="2000"/>
            </a:lvl8pPr>
            <a:lvl9pPr>
              <a:defRPr sz="2000"/>
            </a:lvl9pPr>
          </a:lstStyle>
          <a:p>
            <a:pPr lvl="0"/>
            <a:r>
              <a:rPr lang="en-GB" dirty="0"/>
              <a:t>Click to edit </a:t>
            </a:r>
            <a:br>
              <a:rPr lang="en-GB" dirty="0"/>
            </a:br>
            <a:r>
              <a:rPr lang="en-GB" dirty="0"/>
              <a:t>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Text Placeholder 3">
            <a:extLst>
              <a:ext uri="{FF2B5EF4-FFF2-40B4-BE49-F238E27FC236}">
                <a16:creationId xmlns:a16="http://schemas.microsoft.com/office/drawing/2014/main" id="{50AE9ABB-BC64-BD4D-A5A2-7074E4782873}"/>
              </a:ext>
            </a:extLst>
          </p:cNvPr>
          <p:cNvSpPr>
            <a:spLocks noGrp="1"/>
          </p:cNvSpPr>
          <p:nvPr>
            <p:ph type="body" sz="half" idx="2" hasCustomPrompt="1"/>
          </p:nvPr>
        </p:nvSpPr>
        <p:spPr>
          <a:xfrm>
            <a:off x="489722" y="2057400"/>
            <a:ext cx="3376600" cy="3668825"/>
          </a:xfrm>
        </p:spPr>
        <p:txBody>
          <a:bodyPr lIns="0" tIns="0" rIns="0" bIns="0" anchor="t" anchorCtr="0">
            <a:noAutofit/>
          </a:bodyPr>
          <a:lstStyle>
            <a:lvl1pPr marL="0" indent="0">
              <a:buNone/>
              <a:defRPr sz="1600" b="0" i="0">
                <a:solidFill>
                  <a:srgbClr val="005EB8"/>
                </a:solidFill>
                <a:latin typeface="Verdana" panose="020B0604030504040204" pitchFamily="34" charset="0"/>
                <a:cs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a:t>
            </a:r>
            <a:br>
              <a:rPr lang="en-GB" dirty="0"/>
            </a:br>
            <a:r>
              <a:rPr lang="en-GB" dirty="0"/>
              <a:t>Master text styles</a:t>
            </a:r>
          </a:p>
        </p:txBody>
      </p:sp>
      <p:sp>
        <p:nvSpPr>
          <p:cNvPr id="5" name="Date Placeholder 4">
            <a:extLst>
              <a:ext uri="{FF2B5EF4-FFF2-40B4-BE49-F238E27FC236}">
                <a16:creationId xmlns:a16="http://schemas.microsoft.com/office/drawing/2014/main" id="{01F6C9D7-CF06-E84A-B014-70D1279FB976}"/>
              </a:ext>
            </a:extLst>
          </p:cNvPr>
          <p:cNvSpPr>
            <a:spLocks noGrp="1"/>
          </p:cNvSpPr>
          <p:nvPr>
            <p:ph type="dt" sz="half" idx="10"/>
          </p:nvPr>
        </p:nvSpPr>
        <p:spPr/>
        <p:txBody>
          <a:bodyPr/>
          <a:lstStyle>
            <a:lvl1pPr>
              <a:defRPr sz="800"/>
            </a:lvl1pPr>
          </a:lstStyle>
          <a:p>
            <a:fld id="{35B43D16-B033-6545-AA6A-6A550AEB1383}" type="datetimeFigureOut">
              <a:rPr lang="en-US" smtClean="0"/>
              <a:pPr/>
              <a:t>12/1/2023</a:t>
            </a:fld>
            <a:endParaRPr lang="en-US" dirty="0"/>
          </a:p>
        </p:txBody>
      </p:sp>
      <p:sp>
        <p:nvSpPr>
          <p:cNvPr id="6" name="Footer Placeholder 5">
            <a:extLst>
              <a:ext uri="{FF2B5EF4-FFF2-40B4-BE49-F238E27FC236}">
                <a16:creationId xmlns:a16="http://schemas.microsoft.com/office/drawing/2014/main" id="{8914070B-579D-3848-9A03-D86E31ADD1C2}"/>
              </a:ext>
            </a:extLst>
          </p:cNvPr>
          <p:cNvSpPr>
            <a:spLocks noGrp="1"/>
          </p:cNvSpPr>
          <p:nvPr>
            <p:ph type="ftr" sz="quarter" idx="11"/>
          </p:nvPr>
        </p:nvSpPr>
        <p:spPr/>
        <p:txBody>
          <a:bodyPr/>
          <a:lstStyle>
            <a:lvl1pPr>
              <a:defRPr sz="800"/>
            </a:lvl1pPr>
          </a:lstStyle>
          <a:p>
            <a:endParaRPr lang="en-US"/>
          </a:p>
        </p:txBody>
      </p:sp>
      <p:sp>
        <p:nvSpPr>
          <p:cNvPr id="7" name="Slide Number Placeholder 6">
            <a:extLst>
              <a:ext uri="{FF2B5EF4-FFF2-40B4-BE49-F238E27FC236}">
                <a16:creationId xmlns:a16="http://schemas.microsoft.com/office/drawing/2014/main" id="{8B8A3AD0-FB18-9A4C-8342-39BAD4E4898D}"/>
              </a:ext>
            </a:extLst>
          </p:cNvPr>
          <p:cNvSpPr>
            <a:spLocks noGrp="1"/>
          </p:cNvSpPr>
          <p:nvPr>
            <p:ph type="sldNum" sz="quarter" idx="12"/>
          </p:nvPr>
        </p:nvSpPr>
        <p:spPr/>
        <p:txBody>
          <a:bodyPr/>
          <a:lstStyle>
            <a:lvl1pPr>
              <a:defRPr sz="800"/>
            </a:lvl1pPr>
          </a:lstStyle>
          <a:p>
            <a:fld id="{EAD915C5-3F29-4A47-B4DF-A90724147DE1}" type="slidenum">
              <a:rPr lang="en-US" smtClean="0"/>
              <a:pPr/>
              <a:t>‹#›</a:t>
            </a:fld>
            <a:endParaRPr lang="en-US"/>
          </a:p>
        </p:txBody>
      </p:sp>
      <p:pic>
        <p:nvPicPr>
          <p:cNvPr id="8" name="Picture 7">
            <a:extLst>
              <a:ext uri="{FF2B5EF4-FFF2-40B4-BE49-F238E27FC236}">
                <a16:creationId xmlns:a16="http://schemas.microsoft.com/office/drawing/2014/main" id="{7D55FBE6-07A1-0827-4AF1-DD46E42311E1}"/>
              </a:ext>
            </a:extLst>
          </p:cNvPr>
          <p:cNvPicPr>
            <a:picLocks noChangeAspect="1"/>
          </p:cNvPicPr>
          <p:nvPr userDrawn="1"/>
        </p:nvPicPr>
        <p:blipFill>
          <a:blip r:embed="rId2"/>
          <a:srcRect/>
          <a:stretch/>
        </p:blipFill>
        <p:spPr>
          <a:xfrm>
            <a:off x="9817711" y="3508513"/>
            <a:ext cx="2369732" cy="3349486"/>
          </a:xfrm>
          <a:prstGeom prst="rect">
            <a:avLst/>
          </a:prstGeom>
        </p:spPr>
      </p:pic>
    </p:spTree>
    <p:extLst>
      <p:ext uri="{BB962C8B-B14F-4D97-AF65-F5344CB8AC3E}">
        <p14:creationId xmlns:p14="http://schemas.microsoft.com/office/powerpoint/2010/main" val="27508338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6EE03E-696D-3443-9957-6DAF39F22432}"/>
              </a:ext>
            </a:extLst>
          </p:cNvPr>
          <p:cNvSpPr>
            <a:spLocks noGrp="1"/>
          </p:cNvSpPr>
          <p:nvPr>
            <p:ph idx="1"/>
          </p:nvPr>
        </p:nvSpPr>
        <p:spPr>
          <a:xfrm>
            <a:off x="0" y="0"/>
            <a:ext cx="12191999" cy="6858000"/>
          </a:xfrm>
        </p:spPr>
        <p:txBody>
          <a:bodyPr lIns="0" tIns="0" rIns="0" bIns="0" numCol="2" spcCol="180000" anchor="t" anchorCtr="0">
            <a:noAutofit/>
          </a:bodyPr>
          <a:lstStyle>
            <a:lvl1pPr>
              <a:defRPr sz="2000">
                <a:latin typeface="Public Sans" pitchFamily="2" charset="77"/>
              </a:defRPr>
            </a:lvl1pPr>
            <a:lvl2pPr>
              <a:defRPr sz="1800">
                <a:latin typeface="Public Sans" pitchFamily="2" charset="77"/>
              </a:defRPr>
            </a:lvl2pPr>
            <a:lvl3pPr>
              <a:defRPr sz="1600">
                <a:latin typeface="Public Sans" pitchFamily="2" charset="77"/>
              </a:defRPr>
            </a:lvl3pPr>
            <a:lvl4pPr>
              <a:defRPr sz="1400">
                <a:latin typeface="Public Sans" pitchFamily="2" charset="77"/>
              </a:defRPr>
            </a:lvl4pPr>
            <a:lvl5pPr>
              <a:defRPr sz="1400">
                <a:latin typeface="Public Sans" pitchFamily="2" charset="77"/>
              </a:defRPr>
            </a:lvl5pPr>
            <a:lvl6pPr>
              <a:defRPr sz="2000"/>
            </a:lvl6pPr>
            <a:lvl7pPr>
              <a:defRPr sz="2000"/>
            </a:lvl7pPr>
            <a:lvl8pPr>
              <a:defRPr sz="2000"/>
            </a:lvl8pPr>
            <a:lvl9pPr>
              <a:defRPr sz="2000"/>
            </a:lvl9pPr>
          </a:lstStyle>
          <a:p>
            <a:pPr lvl="0"/>
            <a:endParaRPr lang="en-US" dirty="0"/>
          </a:p>
        </p:txBody>
      </p:sp>
      <p:sp>
        <p:nvSpPr>
          <p:cNvPr id="2" name="Title 1">
            <a:extLst>
              <a:ext uri="{FF2B5EF4-FFF2-40B4-BE49-F238E27FC236}">
                <a16:creationId xmlns:a16="http://schemas.microsoft.com/office/drawing/2014/main" id="{C21B97EE-BFE7-B948-BC5D-BFFF20C991B0}"/>
              </a:ext>
            </a:extLst>
          </p:cNvPr>
          <p:cNvSpPr>
            <a:spLocks noGrp="1"/>
          </p:cNvSpPr>
          <p:nvPr>
            <p:ph type="title"/>
          </p:nvPr>
        </p:nvSpPr>
        <p:spPr>
          <a:xfrm>
            <a:off x="489722" y="476250"/>
            <a:ext cx="3734616" cy="5976938"/>
          </a:xfrm>
          <a:solidFill>
            <a:srgbClr val="005EB8"/>
          </a:solidFill>
        </p:spPr>
        <p:txBody>
          <a:bodyPr lIns="360000" tIns="360000" rIns="360000" bIns="360000" anchor="ctr" anchorCtr="0">
            <a:noAutofit/>
          </a:bodyPr>
          <a:lstStyle>
            <a:lvl1pPr>
              <a:defRPr sz="3200" b="1" i="0">
                <a:solidFill>
                  <a:schemeClr val="bg1"/>
                </a:solidFill>
              </a:defRPr>
            </a:lvl1pPr>
          </a:lstStyle>
          <a:p>
            <a:r>
              <a:rPr lang="en-GB" dirty="0"/>
              <a:t>Click to edit Master title style</a:t>
            </a:r>
            <a:endParaRPr lang="en-US" dirty="0"/>
          </a:p>
        </p:txBody>
      </p:sp>
    </p:spTree>
    <p:extLst>
      <p:ext uri="{BB962C8B-B14F-4D97-AF65-F5344CB8AC3E}">
        <p14:creationId xmlns:p14="http://schemas.microsoft.com/office/powerpoint/2010/main" val="8731942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005EB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B863F-99DE-624F-BD48-19D96C91704E}"/>
              </a:ext>
            </a:extLst>
          </p:cNvPr>
          <p:cNvSpPr>
            <a:spLocks noGrp="1"/>
          </p:cNvSpPr>
          <p:nvPr>
            <p:ph type="title"/>
          </p:nvPr>
        </p:nvSpPr>
        <p:spPr>
          <a:xfrm>
            <a:off x="484505" y="500062"/>
            <a:ext cx="2697162" cy="5964044"/>
          </a:xfrm>
        </p:spPr>
        <p:txBody>
          <a:bodyPr lIns="0" tIns="0" rIns="0" bIns="0" anchor="t" anchorCtr="0">
            <a:noAutofit/>
          </a:bodyPr>
          <a:lstStyle>
            <a:lvl1pPr>
              <a:defRPr sz="3200" b="0" i="0">
                <a:solidFill>
                  <a:schemeClr val="bg1"/>
                </a:solidFill>
                <a:latin typeface="Verdana" panose="020B0604030504040204" pitchFamily="34" charset="0"/>
                <a:ea typeface="Cooper Hewitt Bold" pitchFamily="2" charset="77"/>
                <a:cs typeface="Verdana" panose="020B060403050404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5F1E9A67-C959-A646-84B1-320BC9918A34}"/>
              </a:ext>
            </a:extLst>
          </p:cNvPr>
          <p:cNvSpPr>
            <a:spLocks noGrp="1"/>
          </p:cNvSpPr>
          <p:nvPr>
            <p:ph idx="1"/>
          </p:nvPr>
        </p:nvSpPr>
        <p:spPr>
          <a:xfrm>
            <a:off x="4224972" y="515936"/>
            <a:ext cx="5592739" cy="5937251"/>
          </a:xfrm>
        </p:spPr>
        <p:txBody>
          <a:bodyPr anchor="ctr" anchorCtr="0"/>
          <a:lstStyle>
            <a:lvl1pPr>
              <a:defRPr b="0" i="0">
                <a:solidFill>
                  <a:schemeClr val="bg1"/>
                </a:solidFill>
                <a:latin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cs typeface="Verdana" panose="020B060403050404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4" name="Picture 3">
            <a:extLst>
              <a:ext uri="{FF2B5EF4-FFF2-40B4-BE49-F238E27FC236}">
                <a16:creationId xmlns:a16="http://schemas.microsoft.com/office/drawing/2014/main" id="{BCCB6240-B61D-3BD6-2B3F-5E97140080C7}"/>
              </a:ext>
            </a:extLst>
          </p:cNvPr>
          <p:cNvPicPr>
            <a:picLocks noChangeAspect="1"/>
          </p:cNvPicPr>
          <p:nvPr userDrawn="1"/>
        </p:nvPicPr>
        <p:blipFill>
          <a:blip r:embed="rId2"/>
          <a:srcRect/>
          <a:stretch/>
        </p:blipFill>
        <p:spPr>
          <a:xfrm>
            <a:off x="9817711" y="3508513"/>
            <a:ext cx="2369732" cy="3349487"/>
          </a:xfrm>
          <a:prstGeom prst="rect">
            <a:avLst/>
          </a:prstGeom>
        </p:spPr>
      </p:pic>
    </p:spTree>
    <p:extLst>
      <p:ext uri="{BB962C8B-B14F-4D97-AF65-F5344CB8AC3E}">
        <p14:creationId xmlns:p14="http://schemas.microsoft.com/office/powerpoint/2010/main" val="2204982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rgbClr val="005EB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B863F-99DE-624F-BD48-19D96C91704E}"/>
              </a:ext>
            </a:extLst>
          </p:cNvPr>
          <p:cNvSpPr>
            <a:spLocks noGrp="1"/>
          </p:cNvSpPr>
          <p:nvPr>
            <p:ph type="title" hasCustomPrompt="1"/>
          </p:nvPr>
        </p:nvSpPr>
        <p:spPr>
          <a:xfrm>
            <a:off x="484505" y="500062"/>
            <a:ext cx="9333206" cy="5953126"/>
          </a:xfrm>
        </p:spPr>
        <p:txBody>
          <a:bodyPr lIns="0" tIns="0" rIns="0" bIns="0" anchor="t" anchorCtr="0">
            <a:noAutofit/>
          </a:bodyPr>
          <a:lstStyle>
            <a:lvl1pPr>
              <a:defRPr sz="5400" b="0" i="0">
                <a:solidFill>
                  <a:schemeClr val="bg1"/>
                </a:solidFill>
                <a:latin typeface="Verdana" panose="020B0604030504040204" pitchFamily="34" charset="0"/>
                <a:ea typeface="Cooper Hewitt Bold" pitchFamily="2" charset="77"/>
                <a:cs typeface="Verdana" panose="020B0604030504040204" pitchFamily="34" charset="0"/>
              </a:defRPr>
            </a:lvl1pPr>
          </a:lstStyle>
          <a:p>
            <a:r>
              <a:rPr lang="en-GB" sz="5400" dirty="0">
                <a:latin typeface="COOPERHEWITT-SEMIBOLD" pitchFamily="2" charset="77"/>
                <a:ea typeface="COOPERHEWITT-SEMIBOLD" pitchFamily="2" charset="77"/>
              </a:rPr>
              <a:t>Lorem ipsum </a:t>
            </a:r>
            <a:r>
              <a:rPr lang="en-GB" sz="5400" dirty="0" err="1">
                <a:latin typeface="COOPERHEWITT-SEMIBOLD" pitchFamily="2" charset="77"/>
                <a:ea typeface="COOPERHEWITT-SEMIBOLD" pitchFamily="2" charset="77"/>
              </a:rPr>
              <a:t>dolor</a:t>
            </a:r>
            <a:r>
              <a:rPr lang="en-GB" sz="5400" dirty="0">
                <a:latin typeface="COOPERHEWITT-SEMIBOLD" pitchFamily="2" charset="77"/>
                <a:ea typeface="COOPERHEWITT-SEMIBOLD" pitchFamily="2" charset="77"/>
              </a:rPr>
              <a:t> sit </a:t>
            </a:r>
            <a:r>
              <a:rPr lang="en-GB" sz="5400" dirty="0" err="1">
                <a:latin typeface="COOPERHEWITT-SEMIBOLD" pitchFamily="2" charset="77"/>
                <a:ea typeface="COOPERHEWITT-SEMIBOLD" pitchFamily="2" charset="77"/>
              </a:rPr>
              <a:t>amet</a:t>
            </a:r>
            <a:r>
              <a:rPr lang="en-GB" sz="5400" dirty="0">
                <a:latin typeface="COOPERHEWITT-SEMIBOLD" pitchFamily="2" charset="77"/>
                <a:ea typeface="COOPERHEWITT-SEMIBOLD" pitchFamily="2" charset="77"/>
              </a:rPr>
              <a:t>, </a:t>
            </a:r>
            <a:r>
              <a:rPr lang="en-GB" sz="5400" dirty="0" err="1">
                <a:latin typeface="COOPERHEWITT-SEMIBOLD" pitchFamily="2" charset="77"/>
                <a:ea typeface="COOPERHEWITT-SEMIBOLD" pitchFamily="2" charset="77"/>
              </a:rPr>
              <a:t>consectetur</a:t>
            </a:r>
            <a:r>
              <a:rPr lang="en-GB" sz="5400" dirty="0">
                <a:latin typeface="COOPERHEWITT-SEMIBOLD" pitchFamily="2" charset="77"/>
                <a:ea typeface="COOPERHEWITT-SEMIBOLD" pitchFamily="2" charset="77"/>
              </a:rPr>
              <a:t> </a:t>
            </a:r>
            <a:r>
              <a:rPr lang="en-GB" sz="5400" dirty="0" err="1">
                <a:latin typeface="COOPERHEWITT-SEMIBOLD" pitchFamily="2" charset="77"/>
                <a:ea typeface="COOPERHEWITT-SEMIBOLD" pitchFamily="2" charset="77"/>
              </a:rPr>
              <a:t>adipiscing</a:t>
            </a:r>
            <a:r>
              <a:rPr lang="en-GB" sz="5400" dirty="0">
                <a:latin typeface="COOPERHEWITT-SEMIBOLD" pitchFamily="2" charset="77"/>
                <a:ea typeface="COOPERHEWITT-SEMIBOLD" pitchFamily="2" charset="77"/>
              </a:rPr>
              <a:t> </a:t>
            </a:r>
            <a:r>
              <a:rPr lang="en-GB" sz="5400" dirty="0" err="1">
                <a:latin typeface="COOPERHEWITT-SEMIBOLD" pitchFamily="2" charset="77"/>
                <a:ea typeface="COOPERHEWITT-SEMIBOLD" pitchFamily="2" charset="77"/>
              </a:rPr>
              <a:t>elit</a:t>
            </a:r>
            <a:r>
              <a:rPr lang="en-GB" sz="5400" dirty="0">
                <a:latin typeface="COOPERHEWITT-SEMIBOLD" pitchFamily="2" charset="77"/>
                <a:ea typeface="COOPERHEWITT-SEMIBOLD" pitchFamily="2" charset="77"/>
              </a:rPr>
              <a:t>. </a:t>
            </a:r>
            <a:r>
              <a:rPr lang="en-GB" sz="5400" dirty="0" err="1">
                <a:latin typeface="COOPERHEWITT-SEMIBOLD" pitchFamily="2" charset="77"/>
                <a:ea typeface="COOPERHEWITT-SEMIBOLD" pitchFamily="2" charset="77"/>
              </a:rPr>
              <a:t>Nulla</a:t>
            </a:r>
            <a:r>
              <a:rPr lang="en-GB" sz="5400" dirty="0">
                <a:latin typeface="COOPERHEWITT-SEMIBOLD" pitchFamily="2" charset="77"/>
                <a:ea typeface="COOPERHEWITT-SEMIBOLD" pitchFamily="2" charset="77"/>
              </a:rPr>
              <a:t> a </a:t>
            </a:r>
            <a:r>
              <a:rPr lang="en-GB" sz="5400" dirty="0" err="1">
                <a:latin typeface="COOPERHEWITT-SEMIBOLD" pitchFamily="2" charset="77"/>
                <a:ea typeface="COOPERHEWITT-SEMIBOLD" pitchFamily="2" charset="77"/>
              </a:rPr>
              <a:t>dolor</a:t>
            </a:r>
            <a:r>
              <a:rPr lang="en-GB" sz="5400" dirty="0">
                <a:latin typeface="COOPERHEWITT-SEMIBOLD" pitchFamily="2" charset="77"/>
                <a:ea typeface="COOPERHEWITT-SEMIBOLD" pitchFamily="2" charset="77"/>
              </a:rPr>
              <a:t> </a:t>
            </a:r>
            <a:r>
              <a:rPr lang="en-GB" sz="5400" dirty="0" err="1">
                <a:latin typeface="COOPERHEWITT-SEMIBOLD" pitchFamily="2" charset="77"/>
                <a:ea typeface="COOPERHEWITT-SEMIBOLD" pitchFamily="2" charset="77"/>
              </a:rPr>
              <a:t>feugiat</a:t>
            </a:r>
            <a:r>
              <a:rPr lang="en-GB" sz="5400" dirty="0">
                <a:latin typeface="COOPERHEWITT-SEMIBOLD" pitchFamily="2" charset="77"/>
                <a:ea typeface="COOPERHEWITT-SEMIBOLD" pitchFamily="2" charset="77"/>
              </a:rPr>
              <a:t>, </a:t>
            </a:r>
            <a:r>
              <a:rPr lang="en-GB" sz="5400" dirty="0" err="1">
                <a:latin typeface="COOPERHEWITT-SEMIBOLD" pitchFamily="2" charset="77"/>
                <a:ea typeface="COOPERHEWITT-SEMIBOLD" pitchFamily="2" charset="77"/>
              </a:rPr>
              <a:t>placerat</a:t>
            </a:r>
            <a:r>
              <a:rPr lang="en-GB" sz="5400" dirty="0">
                <a:latin typeface="COOPERHEWITT-SEMIBOLD" pitchFamily="2" charset="77"/>
                <a:ea typeface="COOPERHEWITT-SEMIBOLD" pitchFamily="2" charset="77"/>
              </a:rPr>
              <a:t> </a:t>
            </a:r>
            <a:r>
              <a:rPr lang="en-GB" sz="5400" dirty="0" err="1">
                <a:latin typeface="COOPERHEWITT-SEMIBOLD" pitchFamily="2" charset="77"/>
                <a:ea typeface="COOPERHEWITT-SEMIBOLD" pitchFamily="2" charset="77"/>
              </a:rPr>
              <a:t>leo</a:t>
            </a:r>
            <a:r>
              <a:rPr lang="en-GB" sz="5400" dirty="0">
                <a:latin typeface="COOPERHEWITT-SEMIBOLD" pitchFamily="2" charset="77"/>
                <a:ea typeface="COOPERHEWITT-SEMIBOLD" pitchFamily="2" charset="77"/>
              </a:rPr>
              <a:t> </a:t>
            </a:r>
            <a:r>
              <a:rPr lang="en-GB" sz="5400" dirty="0" err="1">
                <a:latin typeface="COOPERHEWITT-SEMIBOLD" pitchFamily="2" charset="77"/>
                <a:ea typeface="COOPERHEWITT-SEMIBOLD" pitchFamily="2" charset="77"/>
              </a:rPr>
              <a:t>quis</a:t>
            </a:r>
            <a:r>
              <a:rPr lang="en-GB" sz="5400" dirty="0">
                <a:latin typeface="COOPERHEWITT-SEMIBOLD" pitchFamily="2" charset="77"/>
                <a:ea typeface="COOPERHEWITT-SEMIBOLD" pitchFamily="2" charset="77"/>
              </a:rPr>
              <a:t>, </a:t>
            </a:r>
            <a:r>
              <a:rPr lang="en-GB" sz="5400" dirty="0" err="1">
                <a:latin typeface="COOPERHEWITT-SEMIBOLD" pitchFamily="2" charset="77"/>
                <a:ea typeface="COOPERHEWITT-SEMIBOLD" pitchFamily="2" charset="77"/>
              </a:rPr>
              <a:t>interdum</a:t>
            </a:r>
            <a:r>
              <a:rPr lang="en-GB" sz="5400" dirty="0">
                <a:latin typeface="COOPERHEWITT-SEMIBOLD" pitchFamily="2" charset="77"/>
                <a:ea typeface="COOPERHEWITT-SEMIBOLD" pitchFamily="2" charset="77"/>
              </a:rPr>
              <a:t> </a:t>
            </a:r>
            <a:r>
              <a:rPr lang="en-GB" sz="5400" dirty="0" err="1">
                <a:latin typeface="COOPERHEWITT-SEMIBOLD" pitchFamily="2" charset="77"/>
                <a:ea typeface="COOPERHEWITT-SEMIBOLD" pitchFamily="2" charset="77"/>
              </a:rPr>
              <a:t>erat</a:t>
            </a:r>
            <a:r>
              <a:rPr lang="en-GB" sz="5400" dirty="0">
                <a:latin typeface="COOPERHEWITT-SEMIBOLD" pitchFamily="2" charset="77"/>
                <a:ea typeface="COOPERHEWITT-SEMIBOLD" pitchFamily="2" charset="77"/>
              </a:rPr>
              <a:t>. Vestibulum </a:t>
            </a:r>
            <a:r>
              <a:rPr lang="en-GB" sz="5400" dirty="0" err="1">
                <a:latin typeface="COOPERHEWITT-SEMIBOLD" pitchFamily="2" charset="77"/>
                <a:ea typeface="COOPERHEWITT-SEMIBOLD" pitchFamily="2" charset="77"/>
              </a:rPr>
              <a:t>nec</a:t>
            </a:r>
            <a:r>
              <a:rPr lang="en-GB" sz="5400" dirty="0">
                <a:latin typeface="COOPERHEWITT-SEMIBOLD" pitchFamily="2" charset="77"/>
                <a:ea typeface="COOPERHEWITT-SEMIBOLD" pitchFamily="2" charset="77"/>
              </a:rPr>
              <a:t> </a:t>
            </a:r>
            <a:r>
              <a:rPr lang="en-GB" sz="5400" dirty="0" err="1">
                <a:latin typeface="COOPERHEWITT-SEMIBOLD" pitchFamily="2" charset="77"/>
                <a:ea typeface="COOPERHEWITT-SEMIBOLD" pitchFamily="2" charset="77"/>
              </a:rPr>
              <a:t>pretium</a:t>
            </a:r>
            <a:r>
              <a:rPr lang="en-GB" sz="5400" dirty="0">
                <a:latin typeface="COOPERHEWITT-SEMIBOLD" pitchFamily="2" charset="77"/>
                <a:ea typeface="COOPERHEWITT-SEMIBOLD" pitchFamily="2" charset="77"/>
              </a:rPr>
              <a:t> </a:t>
            </a:r>
            <a:r>
              <a:rPr lang="en-GB" sz="5400" dirty="0" err="1">
                <a:latin typeface="COOPERHEWITT-SEMIBOLD" pitchFamily="2" charset="77"/>
                <a:ea typeface="COOPERHEWITT-SEMIBOLD" pitchFamily="2" charset="77"/>
              </a:rPr>
              <a:t>purus</a:t>
            </a:r>
            <a:r>
              <a:rPr lang="en-GB" sz="5400" dirty="0">
                <a:latin typeface="COOPERHEWITT-SEMIBOLD" pitchFamily="2" charset="77"/>
                <a:ea typeface="COOPERHEWITT-SEMIBOLD" pitchFamily="2" charset="77"/>
              </a:rPr>
              <a:t>. </a:t>
            </a:r>
            <a:r>
              <a:rPr lang="en-GB" sz="5400" dirty="0" err="1">
                <a:latin typeface="COOPERHEWITT-SEMIBOLD" pitchFamily="2" charset="77"/>
                <a:ea typeface="COOPERHEWITT-SEMIBOLD" pitchFamily="2" charset="77"/>
              </a:rPr>
              <a:t>Nullam</a:t>
            </a:r>
            <a:r>
              <a:rPr lang="en-GB" sz="5400" dirty="0">
                <a:latin typeface="COOPERHEWITT-SEMIBOLD" pitchFamily="2" charset="77"/>
                <a:ea typeface="COOPERHEWITT-SEMIBOLD" pitchFamily="2" charset="77"/>
              </a:rPr>
              <a:t> </a:t>
            </a:r>
            <a:r>
              <a:rPr lang="en-GB" sz="5400" dirty="0" err="1">
                <a:latin typeface="COOPERHEWITT-SEMIBOLD" pitchFamily="2" charset="77"/>
                <a:ea typeface="COOPERHEWITT-SEMIBOLD" pitchFamily="2" charset="77"/>
              </a:rPr>
              <a:t>volutpat</a:t>
            </a:r>
            <a:r>
              <a:rPr lang="en-GB" sz="5400" dirty="0">
                <a:latin typeface="COOPERHEWITT-SEMIBOLD" pitchFamily="2" charset="77"/>
                <a:ea typeface="COOPERHEWITT-SEMIBOLD" pitchFamily="2" charset="77"/>
              </a:rPr>
              <a:t>, </a:t>
            </a:r>
            <a:r>
              <a:rPr lang="en-GB" sz="5400" dirty="0" err="1">
                <a:latin typeface="COOPERHEWITT-SEMIBOLD" pitchFamily="2" charset="77"/>
                <a:ea typeface="COOPERHEWITT-SEMIBOLD" pitchFamily="2" charset="77"/>
              </a:rPr>
              <a:t>turpis</a:t>
            </a:r>
            <a:r>
              <a:rPr lang="en-GB" sz="5400" dirty="0">
                <a:latin typeface="COOPERHEWITT-SEMIBOLD" pitchFamily="2" charset="77"/>
                <a:ea typeface="COOPERHEWITT-SEMIBOLD" pitchFamily="2" charset="77"/>
              </a:rPr>
              <a:t> id </a:t>
            </a:r>
            <a:r>
              <a:rPr lang="en-GB" sz="5400" dirty="0" err="1">
                <a:latin typeface="COOPERHEWITT-SEMIBOLD" pitchFamily="2" charset="77"/>
                <a:ea typeface="COOPERHEWITT-SEMIBOLD" pitchFamily="2" charset="77"/>
              </a:rPr>
              <a:t>pellentesque</a:t>
            </a:r>
            <a:r>
              <a:rPr lang="en-GB" sz="5400" dirty="0">
                <a:latin typeface="COOPERHEWITT-SEMIBOLD" pitchFamily="2" charset="77"/>
                <a:ea typeface="COOPERHEWITT-SEMIBOLD" pitchFamily="2" charset="77"/>
              </a:rPr>
              <a:t> </a:t>
            </a:r>
            <a:r>
              <a:rPr lang="en-GB" sz="5400" dirty="0" err="1">
                <a:latin typeface="COOPERHEWITT-SEMIBOLD" pitchFamily="2" charset="77"/>
                <a:ea typeface="COOPERHEWITT-SEMIBOLD" pitchFamily="2" charset="77"/>
              </a:rPr>
              <a:t>sagittis</a:t>
            </a:r>
            <a:r>
              <a:rPr lang="en-GB" sz="5400" dirty="0">
                <a:latin typeface="COOPERHEWITT-SEMIBOLD" pitchFamily="2" charset="77"/>
                <a:ea typeface="COOPERHEWITT-SEMIBOLD" pitchFamily="2" charset="77"/>
              </a:rPr>
              <a:t>.</a:t>
            </a:r>
            <a:endParaRPr lang="en-US" dirty="0"/>
          </a:p>
        </p:txBody>
      </p:sp>
      <p:pic>
        <p:nvPicPr>
          <p:cNvPr id="3" name="Picture 2">
            <a:extLst>
              <a:ext uri="{FF2B5EF4-FFF2-40B4-BE49-F238E27FC236}">
                <a16:creationId xmlns:a16="http://schemas.microsoft.com/office/drawing/2014/main" id="{7D6A2242-4387-121C-BE00-9AFF626D8330}"/>
              </a:ext>
            </a:extLst>
          </p:cNvPr>
          <p:cNvPicPr>
            <a:picLocks noChangeAspect="1"/>
          </p:cNvPicPr>
          <p:nvPr userDrawn="1"/>
        </p:nvPicPr>
        <p:blipFill>
          <a:blip r:embed="rId2"/>
          <a:srcRect/>
          <a:stretch/>
        </p:blipFill>
        <p:spPr>
          <a:xfrm>
            <a:off x="9817711" y="3508513"/>
            <a:ext cx="2369732" cy="3349487"/>
          </a:xfrm>
          <a:prstGeom prst="rect">
            <a:avLst/>
          </a:prstGeom>
        </p:spPr>
      </p:pic>
    </p:spTree>
    <p:extLst>
      <p:ext uri="{BB962C8B-B14F-4D97-AF65-F5344CB8AC3E}">
        <p14:creationId xmlns:p14="http://schemas.microsoft.com/office/powerpoint/2010/main" val="11875157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rgbClr val="3ABFF0">
            <a:alpha val="5000"/>
          </a:srgb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B863F-99DE-624F-BD48-19D96C91704E}"/>
              </a:ext>
            </a:extLst>
          </p:cNvPr>
          <p:cNvSpPr>
            <a:spLocks noGrp="1"/>
          </p:cNvSpPr>
          <p:nvPr>
            <p:ph type="title" hasCustomPrompt="1"/>
          </p:nvPr>
        </p:nvSpPr>
        <p:spPr>
          <a:xfrm>
            <a:off x="484505" y="500062"/>
            <a:ext cx="9333206" cy="5953126"/>
          </a:xfrm>
        </p:spPr>
        <p:txBody>
          <a:bodyPr lIns="0" tIns="0" rIns="0" bIns="0" numCol="2" spcCol="540000" anchor="t" anchorCtr="0">
            <a:noAutofit/>
          </a:bodyPr>
          <a:lstStyle>
            <a:lvl1pPr>
              <a:defRPr sz="2400" b="0" i="0">
                <a:solidFill>
                  <a:srgbClr val="01033C"/>
                </a:solidFill>
                <a:latin typeface="Verdana" panose="020B0604030504040204" pitchFamily="34" charset="0"/>
                <a:ea typeface="Cooper Hewitt Bold" pitchFamily="2" charset="77"/>
                <a:cs typeface="Verdana" panose="020B0604030504040204" pitchFamily="34" charset="0"/>
              </a:defRPr>
            </a:lvl1pPr>
          </a:lstStyle>
          <a:p>
            <a:r>
              <a:rPr lang="en-GB" sz="2400" b="0" dirty="0">
                <a:latin typeface="Public Sans" pitchFamily="2" charset="77"/>
              </a:rPr>
              <a:t>Lorem ipsum </a:t>
            </a:r>
            <a:r>
              <a:rPr lang="en-GB" sz="2400" b="0" dirty="0" err="1">
                <a:latin typeface="Public Sans" pitchFamily="2" charset="77"/>
              </a:rPr>
              <a:t>dolor</a:t>
            </a:r>
            <a:r>
              <a:rPr lang="en-GB" sz="2400" b="0" dirty="0">
                <a:latin typeface="Public Sans" pitchFamily="2" charset="77"/>
              </a:rPr>
              <a:t> sit </a:t>
            </a:r>
            <a:r>
              <a:rPr lang="en-GB" sz="2400" b="0" dirty="0" err="1">
                <a:latin typeface="Public Sans" pitchFamily="2" charset="77"/>
              </a:rPr>
              <a:t>amet</a:t>
            </a:r>
            <a:r>
              <a:rPr lang="en-GB" sz="2400" b="0" dirty="0">
                <a:latin typeface="Public Sans" pitchFamily="2" charset="77"/>
              </a:rPr>
              <a:t>, </a:t>
            </a:r>
            <a:r>
              <a:rPr lang="en-GB" sz="2400" b="0" dirty="0" err="1">
                <a:latin typeface="Public Sans" pitchFamily="2" charset="77"/>
              </a:rPr>
              <a:t>consectetur</a:t>
            </a:r>
            <a:r>
              <a:rPr lang="en-GB" sz="2400" b="0" dirty="0">
                <a:latin typeface="Public Sans" pitchFamily="2" charset="77"/>
              </a:rPr>
              <a:t> </a:t>
            </a:r>
            <a:r>
              <a:rPr lang="en-GB" sz="2400" b="0" dirty="0" err="1">
                <a:latin typeface="Public Sans" pitchFamily="2" charset="77"/>
              </a:rPr>
              <a:t>adipiscing</a:t>
            </a:r>
            <a:r>
              <a:rPr lang="en-GB" sz="2400" b="0" dirty="0">
                <a:latin typeface="Public Sans" pitchFamily="2" charset="77"/>
              </a:rPr>
              <a:t> </a:t>
            </a:r>
            <a:r>
              <a:rPr lang="en-GB" sz="2400" b="0" dirty="0" err="1">
                <a:latin typeface="Public Sans" pitchFamily="2" charset="77"/>
              </a:rPr>
              <a:t>elit</a:t>
            </a:r>
            <a:r>
              <a:rPr lang="en-GB" sz="2400" b="0" dirty="0">
                <a:latin typeface="Public Sans" pitchFamily="2" charset="77"/>
              </a:rPr>
              <a:t>. </a:t>
            </a:r>
            <a:r>
              <a:rPr lang="en-GB" sz="2400" b="0" dirty="0" err="1">
                <a:latin typeface="Public Sans" pitchFamily="2" charset="77"/>
              </a:rPr>
              <a:t>Nulla</a:t>
            </a:r>
            <a:r>
              <a:rPr lang="en-GB" sz="2400" b="0" dirty="0">
                <a:latin typeface="Public Sans" pitchFamily="2" charset="77"/>
              </a:rPr>
              <a:t> a </a:t>
            </a:r>
            <a:r>
              <a:rPr lang="en-GB" sz="2400" b="0" dirty="0" err="1">
                <a:latin typeface="Public Sans" pitchFamily="2" charset="77"/>
              </a:rPr>
              <a:t>dolor</a:t>
            </a:r>
            <a:r>
              <a:rPr lang="en-GB" sz="2400" b="0" dirty="0">
                <a:latin typeface="Public Sans" pitchFamily="2" charset="77"/>
              </a:rPr>
              <a:t> </a:t>
            </a:r>
            <a:r>
              <a:rPr lang="en-GB" sz="2400" b="0" dirty="0" err="1">
                <a:latin typeface="Public Sans" pitchFamily="2" charset="77"/>
              </a:rPr>
              <a:t>feugiat</a:t>
            </a:r>
            <a:r>
              <a:rPr lang="en-GB" sz="2400" b="0" dirty="0">
                <a:latin typeface="Public Sans" pitchFamily="2" charset="77"/>
              </a:rPr>
              <a:t>, </a:t>
            </a:r>
            <a:r>
              <a:rPr lang="en-GB" sz="2400" b="0" dirty="0" err="1">
                <a:latin typeface="Public Sans" pitchFamily="2" charset="77"/>
              </a:rPr>
              <a:t>placerat</a:t>
            </a:r>
            <a:r>
              <a:rPr lang="en-GB" sz="2400" b="0" dirty="0">
                <a:latin typeface="Public Sans" pitchFamily="2" charset="77"/>
              </a:rPr>
              <a:t> </a:t>
            </a:r>
            <a:r>
              <a:rPr lang="en-GB" sz="2400" b="0" dirty="0" err="1">
                <a:latin typeface="Public Sans" pitchFamily="2" charset="77"/>
              </a:rPr>
              <a:t>leo</a:t>
            </a:r>
            <a:r>
              <a:rPr lang="en-GB" sz="2400" b="0" dirty="0">
                <a:latin typeface="Public Sans" pitchFamily="2" charset="77"/>
              </a:rPr>
              <a:t> </a:t>
            </a:r>
            <a:r>
              <a:rPr lang="en-GB" sz="2400" b="0" dirty="0" err="1">
                <a:latin typeface="Public Sans" pitchFamily="2" charset="77"/>
              </a:rPr>
              <a:t>quis</a:t>
            </a:r>
            <a:r>
              <a:rPr lang="en-GB" sz="2400" b="0" dirty="0">
                <a:latin typeface="Public Sans" pitchFamily="2" charset="77"/>
              </a:rPr>
              <a:t>, </a:t>
            </a:r>
            <a:r>
              <a:rPr lang="en-GB" sz="2400" b="0" dirty="0" err="1">
                <a:latin typeface="Public Sans" pitchFamily="2" charset="77"/>
              </a:rPr>
              <a:t>interdum</a:t>
            </a:r>
            <a:r>
              <a:rPr lang="en-GB" sz="2400" b="0" dirty="0">
                <a:latin typeface="Public Sans" pitchFamily="2" charset="77"/>
              </a:rPr>
              <a:t> </a:t>
            </a:r>
            <a:r>
              <a:rPr lang="en-GB" sz="2400" b="0" dirty="0" err="1">
                <a:latin typeface="Public Sans" pitchFamily="2" charset="77"/>
              </a:rPr>
              <a:t>erat</a:t>
            </a:r>
            <a:r>
              <a:rPr lang="en-GB" sz="2400" b="0" dirty="0">
                <a:latin typeface="Public Sans" pitchFamily="2" charset="77"/>
              </a:rPr>
              <a:t>. Vestibulum </a:t>
            </a:r>
            <a:r>
              <a:rPr lang="en-GB" sz="2400" b="0" dirty="0" err="1">
                <a:latin typeface="Public Sans" pitchFamily="2" charset="77"/>
              </a:rPr>
              <a:t>nec</a:t>
            </a:r>
            <a:r>
              <a:rPr lang="en-GB" sz="2400" b="0" dirty="0">
                <a:latin typeface="Public Sans" pitchFamily="2" charset="77"/>
              </a:rPr>
              <a:t> </a:t>
            </a:r>
            <a:r>
              <a:rPr lang="en-GB" sz="2400" b="0" dirty="0" err="1">
                <a:latin typeface="Public Sans" pitchFamily="2" charset="77"/>
              </a:rPr>
              <a:t>pretium</a:t>
            </a:r>
            <a:r>
              <a:rPr lang="en-GB" sz="2400" b="0" dirty="0">
                <a:latin typeface="Public Sans" pitchFamily="2" charset="77"/>
              </a:rPr>
              <a:t> </a:t>
            </a:r>
            <a:r>
              <a:rPr lang="en-GB" sz="2400" b="0" dirty="0" err="1">
                <a:latin typeface="Public Sans" pitchFamily="2" charset="77"/>
              </a:rPr>
              <a:t>purus</a:t>
            </a:r>
            <a:r>
              <a:rPr lang="en-GB" sz="2400" b="0" dirty="0">
                <a:latin typeface="Public Sans" pitchFamily="2" charset="77"/>
              </a:rPr>
              <a:t>. </a:t>
            </a:r>
            <a:r>
              <a:rPr lang="en-GB" sz="2400" b="0" dirty="0" err="1">
                <a:latin typeface="Public Sans" pitchFamily="2" charset="77"/>
              </a:rPr>
              <a:t>Nullam</a:t>
            </a:r>
            <a:r>
              <a:rPr lang="en-GB" sz="2400" b="0" dirty="0">
                <a:latin typeface="Public Sans" pitchFamily="2" charset="77"/>
              </a:rPr>
              <a:t> </a:t>
            </a:r>
            <a:r>
              <a:rPr lang="en-GB" sz="2400" b="0" dirty="0" err="1">
                <a:latin typeface="Public Sans" pitchFamily="2" charset="77"/>
              </a:rPr>
              <a:t>volutpat</a:t>
            </a:r>
            <a:r>
              <a:rPr lang="en-GB" sz="2400" b="0" dirty="0">
                <a:latin typeface="Public Sans" pitchFamily="2" charset="77"/>
              </a:rPr>
              <a:t>, </a:t>
            </a:r>
            <a:r>
              <a:rPr lang="en-GB" sz="2400" b="0" dirty="0" err="1">
                <a:latin typeface="Public Sans" pitchFamily="2" charset="77"/>
              </a:rPr>
              <a:t>turpis</a:t>
            </a:r>
            <a:r>
              <a:rPr lang="en-GB" sz="2400" b="0" dirty="0">
                <a:latin typeface="Public Sans" pitchFamily="2" charset="77"/>
              </a:rPr>
              <a:t> id </a:t>
            </a:r>
            <a:r>
              <a:rPr lang="en-GB" sz="2400" b="0" dirty="0" err="1">
                <a:latin typeface="Public Sans" pitchFamily="2" charset="77"/>
              </a:rPr>
              <a:t>pellentesque</a:t>
            </a:r>
            <a:r>
              <a:rPr lang="en-GB" sz="2400" b="0" dirty="0">
                <a:latin typeface="Public Sans" pitchFamily="2" charset="77"/>
              </a:rPr>
              <a:t> </a:t>
            </a:r>
            <a:r>
              <a:rPr lang="en-GB" sz="2400" b="0" dirty="0" err="1">
                <a:latin typeface="Public Sans" pitchFamily="2" charset="77"/>
              </a:rPr>
              <a:t>sagittis</a:t>
            </a:r>
            <a:r>
              <a:rPr lang="en-GB" sz="2400" b="0" dirty="0">
                <a:latin typeface="Public Sans" pitchFamily="2" charset="77"/>
              </a:rPr>
              <a:t>, </a:t>
            </a:r>
            <a:r>
              <a:rPr lang="en-GB" sz="2400" b="0" dirty="0" err="1">
                <a:latin typeface="Public Sans" pitchFamily="2" charset="77"/>
              </a:rPr>
              <a:t>velit</a:t>
            </a:r>
            <a:r>
              <a:rPr lang="en-GB" sz="2400" b="0" dirty="0">
                <a:latin typeface="Public Sans" pitchFamily="2" charset="77"/>
              </a:rPr>
              <a:t> mi </a:t>
            </a:r>
            <a:r>
              <a:rPr lang="en-GB" sz="2400" b="0" dirty="0" err="1">
                <a:latin typeface="Public Sans" pitchFamily="2" charset="77"/>
              </a:rPr>
              <a:t>euismod</a:t>
            </a:r>
            <a:r>
              <a:rPr lang="en-GB" sz="2400" b="0" dirty="0">
                <a:latin typeface="Public Sans" pitchFamily="2" charset="77"/>
              </a:rPr>
              <a:t> </a:t>
            </a:r>
            <a:r>
              <a:rPr lang="en-GB" sz="2400" b="0" dirty="0" err="1">
                <a:latin typeface="Public Sans" pitchFamily="2" charset="77"/>
              </a:rPr>
              <a:t>tortor</a:t>
            </a:r>
            <a:r>
              <a:rPr lang="en-GB" sz="2400" b="0" dirty="0">
                <a:latin typeface="Public Sans" pitchFamily="2" charset="77"/>
              </a:rPr>
              <a:t>, a </a:t>
            </a:r>
            <a:r>
              <a:rPr lang="en-GB" sz="2400" b="0" dirty="0" err="1">
                <a:latin typeface="Public Sans" pitchFamily="2" charset="77"/>
              </a:rPr>
              <a:t>elementum</a:t>
            </a:r>
            <a:r>
              <a:rPr lang="en-GB" sz="2400" b="0" dirty="0">
                <a:latin typeface="Public Sans" pitchFamily="2" charset="77"/>
              </a:rPr>
              <a:t> ex eros non </a:t>
            </a:r>
            <a:r>
              <a:rPr lang="en-GB" sz="2400" b="0" dirty="0" err="1">
                <a:latin typeface="Public Sans" pitchFamily="2" charset="77"/>
              </a:rPr>
              <a:t>felis</a:t>
            </a:r>
            <a:r>
              <a:rPr lang="en-GB" sz="2400" b="0" dirty="0">
                <a:latin typeface="Public Sans" pitchFamily="2" charset="77"/>
              </a:rPr>
              <a:t>. </a:t>
            </a:r>
            <a:r>
              <a:rPr lang="en-GB" sz="2400" b="0" dirty="0" err="1">
                <a:latin typeface="Public Sans" pitchFamily="2" charset="77"/>
              </a:rPr>
              <a:t>Quisque</a:t>
            </a:r>
            <a:r>
              <a:rPr lang="en-GB" sz="2400" b="0" dirty="0">
                <a:latin typeface="Public Sans" pitchFamily="2" charset="77"/>
              </a:rPr>
              <a:t> pharetra, </a:t>
            </a:r>
            <a:r>
              <a:rPr lang="en-GB" sz="2400" b="0" dirty="0" err="1">
                <a:latin typeface="Public Sans" pitchFamily="2" charset="77"/>
              </a:rPr>
              <a:t>sapien</a:t>
            </a:r>
            <a:r>
              <a:rPr lang="en-GB" sz="2400" b="0" dirty="0">
                <a:latin typeface="Public Sans" pitchFamily="2" charset="77"/>
              </a:rPr>
              <a:t> id </a:t>
            </a:r>
            <a:r>
              <a:rPr lang="en-GB" sz="2400" b="0" dirty="0" err="1">
                <a:latin typeface="Public Sans" pitchFamily="2" charset="77"/>
              </a:rPr>
              <a:t>sollicitudin</a:t>
            </a:r>
            <a:r>
              <a:rPr lang="en-GB" sz="2400" b="0" dirty="0">
                <a:latin typeface="Public Sans" pitchFamily="2" charset="77"/>
              </a:rPr>
              <a:t> pulvinar, ex magna </a:t>
            </a:r>
            <a:r>
              <a:rPr lang="en-GB" sz="2400" b="0" dirty="0" err="1">
                <a:latin typeface="Public Sans" pitchFamily="2" charset="77"/>
              </a:rPr>
              <a:t>iaculis</a:t>
            </a:r>
            <a:r>
              <a:rPr lang="en-GB" sz="2400" b="0" dirty="0">
                <a:latin typeface="Public Sans" pitchFamily="2" charset="77"/>
              </a:rPr>
              <a:t> magna, </a:t>
            </a:r>
            <a:r>
              <a:rPr lang="en-GB" sz="2400" b="0" dirty="0" err="1">
                <a:latin typeface="Public Sans" pitchFamily="2" charset="77"/>
              </a:rPr>
              <a:t>ut</a:t>
            </a:r>
            <a:r>
              <a:rPr lang="en-GB" sz="2400" b="0" dirty="0">
                <a:latin typeface="Public Sans" pitchFamily="2" charset="77"/>
              </a:rPr>
              <a:t> </a:t>
            </a:r>
            <a:r>
              <a:rPr lang="en-GB" sz="2400" b="0" dirty="0" err="1">
                <a:latin typeface="Public Sans" pitchFamily="2" charset="77"/>
              </a:rPr>
              <a:t>volutpat</a:t>
            </a:r>
            <a:r>
              <a:rPr lang="en-GB" sz="2400" b="0" dirty="0">
                <a:latin typeface="Public Sans" pitchFamily="2" charset="77"/>
              </a:rPr>
              <a:t> </a:t>
            </a:r>
            <a:r>
              <a:rPr lang="en-GB" sz="2400" b="0" dirty="0" err="1">
                <a:latin typeface="Public Sans" pitchFamily="2" charset="77"/>
              </a:rPr>
              <a:t>augue</a:t>
            </a:r>
            <a:r>
              <a:rPr lang="en-GB" sz="2400" b="0" dirty="0">
                <a:latin typeface="Public Sans" pitchFamily="2" charset="77"/>
              </a:rPr>
              <a:t> </a:t>
            </a:r>
            <a:r>
              <a:rPr lang="en-GB" sz="2400" b="0" dirty="0" err="1">
                <a:latin typeface="Public Sans" pitchFamily="2" charset="77"/>
              </a:rPr>
              <a:t>velit</a:t>
            </a:r>
            <a:r>
              <a:rPr lang="en-GB" sz="2400" b="0" dirty="0">
                <a:latin typeface="Public Sans" pitchFamily="2" charset="77"/>
              </a:rPr>
              <a:t> </a:t>
            </a:r>
            <a:r>
              <a:rPr lang="en-GB" sz="2400" b="0" dirty="0" err="1">
                <a:latin typeface="Public Sans" pitchFamily="2" charset="77"/>
              </a:rPr>
              <a:t>eget</a:t>
            </a:r>
            <a:r>
              <a:rPr lang="en-GB" sz="2400" b="0" dirty="0">
                <a:latin typeface="Public Sans" pitchFamily="2" charset="77"/>
              </a:rPr>
              <a:t> </a:t>
            </a:r>
            <a:r>
              <a:rPr lang="en-GB" sz="2400" b="0" dirty="0" err="1">
                <a:latin typeface="Public Sans" pitchFamily="2" charset="77"/>
              </a:rPr>
              <a:t>velit</a:t>
            </a:r>
            <a:r>
              <a:rPr lang="en-GB" sz="2400" b="0" dirty="0">
                <a:latin typeface="Public Sans" pitchFamily="2" charset="77"/>
              </a:rPr>
              <a:t>. </a:t>
            </a:r>
            <a:r>
              <a:rPr lang="en-GB" sz="2400" b="0" dirty="0" err="1">
                <a:latin typeface="Public Sans" pitchFamily="2" charset="77"/>
              </a:rPr>
              <a:t>Orci</a:t>
            </a:r>
            <a:r>
              <a:rPr lang="en-GB" sz="2400" b="0" dirty="0">
                <a:latin typeface="Public Sans" pitchFamily="2" charset="77"/>
              </a:rPr>
              <a:t> </a:t>
            </a:r>
            <a:r>
              <a:rPr lang="en-GB" sz="2400" b="0" dirty="0" err="1">
                <a:latin typeface="Public Sans" pitchFamily="2" charset="77"/>
              </a:rPr>
              <a:t>varius</a:t>
            </a:r>
            <a:r>
              <a:rPr lang="en-GB" sz="2400" b="0" dirty="0">
                <a:latin typeface="Public Sans" pitchFamily="2" charset="77"/>
              </a:rPr>
              <a:t> </a:t>
            </a:r>
            <a:r>
              <a:rPr lang="en-GB" sz="2400" b="0" dirty="0" err="1">
                <a:latin typeface="Public Sans" pitchFamily="2" charset="77"/>
              </a:rPr>
              <a:t>natoque</a:t>
            </a:r>
            <a:r>
              <a:rPr lang="en-GB" sz="2400" b="0" dirty="0">
                <a:latin typeface="Public Sans" pitchFamily="2" charset="77"/>
              </a:rPr>
              <a:t> </a:t>
            </a:r>
            <a:r>
              <a:rPr lang="en-GB" sz="2400" b="0" dirty="0" err="1">
                <a:latin typeface="Public Sans" pitchFamily="2" charset="77"/>
              </a:rPr>
              <a:t>penatibus</a:t>
            </a:r>
            <a:r>
              <a:rPr lang="en-GB" sz="2400" b="0" dirty="0">
                <a:latin typeface="Public Sans" pitchFamily="2" charset="77"/>
              </a:rPr>
              <a:t> et </a:t>
            </a:r>
            <a:r>
              <a:rPr lang="en-GB" sz="2400" b="0" dirty="0" err="1">
                <a:latin typeface="Public Sans" pitchFamily="2" charset="77"/>
              </a:rPr>
              <a:t>magnis</a:t>
            </a:r>
            <a:r>
              <a:rPr lang="en-GB" sz="2400" b="0" dirty="0">
                <a:latin typeface="Public Sans" pitchFamily="2" charset="77"/>
              </a:rPr>
              <a:t> dis parturient </a:t>
            </a:r>
            <a:r>
              <a:rPr lang="en-GB" sz="2400" b="0" dirty="0" err="1">
                <a:latin typeface="Public Sans" pitchFamily="2" charset="77"/>
              </a:rPr>
              <a:t>montes</a:t>
            </a:r>
            <a:r>
              <a:rPr lang="en-GB" sz="2400" b="0" dirty="0">
                <a:latin typeface="Public Sans" pitchFamily="2" charset="77"/>
              </a:rPr>
              <a:t>, </a:t>
            </a:r>
            <a:r>
              <a:rPr lang="en-GB" sz="2400" b="0" dirty="0" err="1">
                <a:latin typeface="Public Sans" pitchFamily="2" charset="77"/>
              </a:rPr>
              <a:t>nascetur</a:t>
            </a:r>
            <a:r>
              <a:rPr lang="en-GB" sz="2400" b="0" dirty="0">
                <a:latin typeface="Public Sans" pitchFamily="2" charset="77"/>
              </a:rPr>
              <a:t> </a:t>
            </a:r>
            <a:r>
              <a:rPr lang="en-GB" sz="2400" b="0" dirty="0" err="1">
                <a:latin typeface="Public Sans" pitchFamily="2" charset="77"/>
              </a:rPr>
              <a:t>ridiculus</a:t>
            </a:r>
            <a:r>
              <a:rPr lang="en-GB" sz="2400" b="0" dirty="0">
                <a:latin typeface="Public Sans" pitchFamily="2" charset="77"/>
              </a:rPr>
              <a:t> mus. </a:t>
            </a:r>
            <a:r>
              <a:rPr lang="en-GB" sz="2400" b="0" dirty="0" err="1">
                <a:latin typeface="Public Sans" pitchFamily="2" charset="77"/>
              </a:rPr>
              <a:t>Sed</a:t>
            </a:r>
            <a:r>
              <a:rPr lang="en-GB" sz="2400" b="0" dirty="0">
                <a:latin typeface="Public Sans" pitchFamily="2" charset="77"/>
              </a:rPr>
              <a:t> et </a:t>
            </a:r>
            <a:r>
              <a:rPr lang="en-GB" sz="2400" b="0" dirty="0" err="1">
                <a:latin typeface="Public Sans" pitchFamily="2" charset="77"/>
              </a:rPr>
              <a:t>purus</a:t>
            </a:r>
            <a:r>
              <a:rPr lang="en-GB" sz="2400" b="0" dirty="0">
                <a:latin typeface="Public Sans" pitchFamily="2" charset="77"/>
              </a:rPr>
              <a:t> </a:t>
            </a:r>
            <a:r>
              <a:rPr lang="en-GB" sz="2400" b="0" dirty="0" err="1">
                <a:latin typeface="Public Sans" pitchFamily="2" charset="77"/>
              </a:rPr>
              <a:t>iaculis</a:t>
            </a:r>
            <a:r>
              <a:rPr lang="en-GB" sz="2400" b="0" dirty="0">
                <a:latin typeface="Public Sans" pitchFamily="2" charset="77"/>
              </a:rPr>
              <a:t>, </a:t>
            </a:r>
            <a:r>
              <a:rPr lang="en-GB" sz="2400" b="0" dirty="0" err="1">
                <a:latin typeface="Public Sans" pitchFamily="2" charset="77"/>
              </a:rPr>
              <a:t>ultricies</a:t>
            </a:r>
            <a:r>
              <a:rPr lang="en-GB" sz="2400" b="0" dirty="0">
                <a:latin typeface="Public Sans" pitchFamily="2" charset="77"/>
              </a:rPr>
              <a:t> </a:t>
            </a:r>
            <a:r>
              <a:rPr lang="en-GB" sz="2400" b="0" dirty="0" err="1">
                <a:latin typeface="Public Sans" pitchFamily="2" charset="77"/>
              </a:rPr>
              <a:t>sem</a:t>
            </a:r>
            <a:r>
              <a:rPr lang="en-GB" sz="2400" b="0" dirty="0">
                <a:latin typeface="Public Sans" pitchFamily="2" charset="77"/>
              </a:rPr>
              <a:t> at, </a:t>
            </a:r>
            <a:r>
              <a:rPr lang="en-GB" sz="2400" b="0" dirty="0" err="1">
                <a:latin typeface="Public Sans" pitchFamily="2" charset="77"/>
              </a:rPr>
              <a:t>tempor</a:t>
            </a:r>
            <a:r>
              <a:rPr lang="en-GB" sz="2400" b="0" dirty="0">
                <a:latin typeface="Public Sans" pitchFamily="2" charset="77"/>
              </a:rPr>
              <a:t> </a:t>
            </a:r>
            <a:r>
              <a:rPr lang="en-GB" sz="2400" b="0" dirty="0" err="1">
                <a:latin typeface="Public Sans" pitchFamily="2" charset="77"/>
              </a:rPr>
              <a:t>nulla</a:t>
            </a:r>
            <a:r>
              <a:rPr lang="en-GB" sz="2400" b="0" dirty="0">
                <a:latin typeface="Public Sans" pitchFamily="2" charset="77"/>
              </a:rPr>
              <a:t>. Maecenas </a:t>
            </a:r>
            <a:r>
              <a:rPr lang="en-GB" sz="2400" b="0" dirty="0" err="1">
                <a:latin typeface="Public Sans" pitchFamily="2" charset="77"/>
              </a:rPr>
              <a:t>volutpat</a:t>
            </a:r>
            <a:r>
              <a:rPr lang="en-GB" sz="2400" b="0" dirty="0">
                <a:latin typeface="Public Sans" pitchFamily="2" charset="77"/>
              </a:rPr>
              <a:t> </a:t>
            </a:r>
            <a:r>
              <a:rPr lang="en-GB" sz="2400" b="0" dirty="0" err="1">
                <a:latin typeface="Public Sans" pitchFamily="2" charset="77"/>
              </a:rPr>
              <a:t>est</a:t>
            </a:r>
            <a:r>
              <a:rPr lang="en-GB" sz="2400" b="0" dirty="0">
                <a:latin typeface="Public Sans" pitchFamily="2" charset="77"/>
              </a:rPr>
              <a:t> </a:t>
            </a:r>
            <a:r>
              <a:rPr lang="en-GB" sz="2400" b="0" dirty="0" err="1">
                <a:latin typeface="Public Sans" pitchFamily="2" charset="77"/>
              </a:rPr>
              <a:t>orci</a:t>
            </a:r>
            <a:r>
              <a:rPr lang="en-GB" sz="2400" b="0" dirty="0">
                <a:latin typeface="Public Sans" pitchFamily="2" charset="77"/>
              </a:rPr>
              <a:t>, </a:t>
            </a:r>
            <a:r>
              <a:rPr lang="en-GB" sz="2400" b="0" dirty="0" err="1">
                <a:latin typeface="Public Sans" pitchFamily="2" charset="77"/>
              </a:rPr>
              <a:t>nec</a:t>
            </a:r>
            <a:r>
              <a:rPr lang="en-GB" sz="2400" b="0" dirty="0">
                <a:latin typeface="Public Sans" pitchFamily="2" charset="77"/>
              </a:rPr>
              <a:t> </a:t>
            </a:r>
            <a:r>
              <a:rPr lang="en-GB" sz="2400" b="0" dirty="0" err="1">
                <a:latin typeface="Public Sans" pitchFamily="2" charset="77"/>
              </a:rPr>
              <a:t>ullamcorper</a:t>
            </a:r>
            <a:r>
              <a:rPr lang="en-GB" sz="2400" b="0" dirty="0">
                <a:latin typeface="Public Sans" pitchFamily="2" charset="77"/>
              </a:rPr>
              <a:t> </a:t>
            </a:r>
            <a:r>
              <a:rPr lang="en-GB" sz="2400" b="0" dirty="0" err="1">
                <a:latin typeface="Public Sans" pitchFamily="2" charset="77"/>
              </a:rPr>
              <a:t>tortor</a:t>
            </a:r>
            <a:r>
              <a:rPr lang="en-GB" sz="2400" b="0" dirty="0">
                <a:latin typeface="Public Sans" pitchFamily="2" charset="77"/>
              </a:rPr>
              <a:t> </a:t>
            </a:r>
            <a:r>
              <a:rPr lang="en-GB" sz="2400" b="0" dirty="0" err="1">
                <a:latin typeface="Public Sans" pitchFamily="2" charset="77"/>
              </a:rPr>
              <a:t>dapibus</a:t>
            </a:r>
            <a:r>
              <a:rPr lang="en-GB" sz="2400" b="0" dirty="0">
                <a:latin typeface="Public Sans" pitchFamily="2" charset="77"/>
              </a:rPr>
              <a:t> </a:t>
            </a:r>
            <a:r>
              <a:rPr lang="en-GB" sz="2400" b="0" dirty="0" err="1">
                <a:latin typeface="Public Sans" pitchFamily="2" charset="77"/>
              </a:rPr>
              <a:t>sodales</a:t>
            </a:r>
            <a:r>
              <a:rPr lang="en-GB" sz="2400" b="0" dirty="0">
                <a:latin typeface="Public Sans" pitchFamily="2" charset="77"/>
              </a:rPr>
              <a:t>. Donec </a:t>
            </a:r>
            <a:r>
              <a:rPr lang="en-GB" sz="2400" b="0" dirty="0" err="1">
                <a:latin typeface="Public Sans" pitchFamily="2" charset="77"/>
              </a:rPr>
              <a:t>imperdiet</a:t>
            </a:r>
            <a:r>
              <a:rPr lang="en-GB" sz="2400" b="0" dirty="0">
                <a:latin typeface="Public Sans" pitchFamily="2" charset="77"/>
              </a:rPr>
              <a:t> </a:t>
            </a:r>
            <a:r>
              <a:rPr lang="en-GB" sz="2400" b="0" dirty="0" err="1">
                <a:latin typeface="Public Sans" pitchFamily="2" charset="77"/>
              </a:rPr>
              <a:t>feugiat</a:t>
            </a:r>
            <a:r>
              <a:rPr lang="en-GB" sz="2400" b="0" dirty="0">
                <a:latin typeface="Public Sans" pitchFamily="2" charset="77"/>
              </a:rPr>
              <a:t> </a:t>
            </a:r>
            <a:r>
              <a:rPr lang="en-GB" sz="2400" b="0" dirty="0" err="1">
                <a:latin typeface="Public Sans" pitchFamily="2" charset="77"/>
              </a:rPr>
              <a:t>orci</a:t>
            </a:r>
            <a:r>
              <a:rPr lang="en-GB" sz="2400" b="0" dirty="0">
                <a:latin typeface="Public Sans" pitchFamily="2" charset="77"/>
              </a:rPr>
              <a:t> </a:t>
            </a:r>
            <a:r>
              <a:rPr lang="en-GB" sz="2400" b="0" dirty="0" err="1">
                <a:latin typeface="Public Sans" pitchFamily="2" charset="77"/>
              </a:rPr>
              <a:t>mollis</a:t>
            </a:r>
            <a:r>
              <a:rPr lang="en-GB" sz="2400" b="0" dirty="0">
                <a:latin typeface="Public Sans" pitchFamily="2" charset="77"/>
              </a:rPr>
              <a:t> </a:t>
            </a:r>
            <a:r>
              <a:rPr lang="en-GB" sz="2400" b="0" dirty="0" err="1">
                <a:latin typeface="Public Sans" pitchFamily="2" charset="77"/>
              </a:rPr>
              <a:t>imperdiet</a:t>
            </a:r>
            <a:r>
              <a:rPr lang="en-GB" sz="2400" b="0" dirty="0">
                <a:latin typeface="Public Sans" pitchFamily="2" charset="77"/>
              </a:rPr>
              <a:t>. </a:t>
            </a:r>
            <a:br>
              <a:rPr lang="en-GB" sz="2400" b="0" dirty="0">
                <a:latin typeface="Public Sans" pitchFamily="2" charset="77"/>
              </a:rPr>
            </a:br>
            <a:br>
              <a:rPr lang="en-GB" sz="2400" b="0" dirty="0">
                <a:latin typeface="Public Sans" pitchFamily="2" charset="77"/>
              </a:rPr>
            </a:br>
            <a:r>
              <a:rPr lang="en-GB" sz="2400" b="0" dirty="0" err="1">
                <a:latin typeface="Public Sans" pitchFamily="2" charset="77"/>
              </a:rPr>
              <a:t>Sed</a:t>
            </a:r>
            <a:r>
              <a:rPr lang="en-GB" sz="2400" b="0" dirty="0">
                <a:latin typeface="Public Sans" pitchFamily="2" charset="77"/>
              </a:rPr>
              <a:t> </a:t>
            </a:r>
            <a:r>
              <a:rPr lang="en-GB" sz="2400" b="0" dirty="0" err="1">
                <a:latin typeface="Public Sans" pitchFamily="2" charset="77"/>
              </a:rPr>
              <a:t>commodo</a:t>
            </a:r>
            <a:r>
              <a:rPr lang="en-GB" sz="2400" b="0" dirty="0">
                <a:latin typeface="Public Sans" pitchFamily="2" charset="77"/>
              </a:rPr>
              <a:t> </a:t>
            </a:r>
            <a:r>
              <a:rPr lang="en-GB" sz="2400" b="0" dirty="0" err="1">
                <a:latin typeface="Public Sans" pitchFamily="2" charset="77"/>
              </a:rPr>
              <a:t>pellentesque</a:t>
            </a:r>
            <a:r>
              <a:rPr lang="en-GB" sz="2400" b="0" dirty="0">
                <a:latin typeface="Public Sans" pitchFamily="2" charset="77"/>
              </a:rPr>
              <a:t> ipsum non </a:t>
            </a:r>
            <a:r>
              <a:rPr lang="en-GB" sz="2400" b="0" dirty="0" err="1">
                <a:latin typeface="Public Sans" pitchFamily="2" charset="77"/>
              </a:rPr>
              <a:t>hendrerit</a:t>
            </a:r>
            <a:r>
              <a:rPr lang="en-GB" sz="2400" b="0" dirty="0">
                <a:latin typeface="Public Sans" pitchFamily="2" charset="77"/>
              </a:rPr>
              <a:t>. </a:t>
            </a:r>
            <a:r>
              <a:rPr lang="en-GB" sz="2400" b="0" dirty="0" err="1">
                <a:latin typeface="Public Sans" pitchFamily="2" charset="77"/>
              </a:rPr>
              <a:t>Quisque</a:t>
            </a:r>
            <a:r>
              <a:rPr lang="en-GB" sz="2400" b="0" dirty="0">
                <a:latin typeface="Public Sans" pitchFamily="2" charset="77"/>
              </a:rPr>
              <a:t> </a:t>
            </a:r>
            <a:r>
              <a:rPr lang="en-GB" sz="2400" b="0" dirty="0" err="1">
                <a:latin typeface="Public Sans" pitchFamily="2" charset="77"/>
              </a:rPr>
              <a:t>commodo</a:t>
            </a:r>
            <a:r>
              <a:rPr lang="en-GB" sz="2400" b="0" dirty="0">
                <a:latin typeface="Public Sans" pitchFamily="2" charset="77"/>
              </a:rPr>
              <a:t> ligula pharetra </a:t>
            </a:r>
            <a:r>
              <a:rPr lang="en-GB" sz="2400" b="0" dirty="0" err="1">
                <a:latin typeface="Public Sans" pitchFamily="2" charset="77"/>
              </a:rPr>
              <a:t>hendrerit</a:t>
            </a:r>
            <a:r>
              <a:rPr lang="en-GB" sz="2400" b="0" dirty="0">
                <a:latin typeface="Public Sans" pitchFamily="2" charset="77"/>
              </a:rPr>
              <a:t>.</a:t>
            </a:r>
            <a:endParaRPr lang="en-US" dirty="0"/>
          </a:p>
        </p:txBody>
      </p:sp>
      <p:pic>
        <p:nvPicPr>
          <p:cNvPr id="3" name="Picture 2">
            <a:extLst>
              <a:ext uri="{FF2B5EF4-FFF2-40B4-BE49-F238E27FC236}">
                <a16:creationId xmlns:a16="http://schemas.microsoft.com/office/drawing/2014/main" id="{20138CCA-87DB-BD98-A88E-A323DADF02FA}"/>
              </a:ext>
            </a:extLst>
          </p:cNvPr>
          <p:cNvPicPr>
            <a:picLocks noChangeAspect="1"/>
          </p:cNvPicPr>
          <p:nvPr userDrawn="1"/>
        </p:nvPicPr>
        <p:blipFill>
          <a:blip r:embed="rId2"/>
          <a:srcRect/>
          <a:stretch/>
        </p:blipFill>
        <p:spPr>
          <a:xfrm>
            <a:off x="9817711" y="3508513"/>
            <a:ext cx="2369732" cy="3349486"/>
          </a:xfrm>
          <a:prstGeom prst="rect">
            <a:avLst/>
          </a:prstGeom>
        </p:spPr>
      </p:pic>
    </p:spTree>
    <p:extLst>
      <p:ext uri="{BB962C8B-B14F-4D97-AF65-F5344CB8AC3E}">
        <p14:creationId xmlns:p14="http://schemas.microsoft.com/office/powerpoint/2010/main" val="3417928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rgbClr val="3ABFF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3F51D-6C08-2046-BB3B-D7A455B763EC}"/>
              </a:ext>
            </a:extLst>
          </p:cNvPr>
          <p:cNvSpPr>
            <a:spLocks noGrp="1"/>
          </p:cNvSpPr>
          <p:nvPr>
            <p:ph type="title" hasCustomPrompt="1"/>
          </p:nvPr>
        </p:nvSpPr>
        <p:spPr>
          <a:xfrm>
            <a:off x="479425" y="476250"/>
            <a:ext cx="11341100" cy="2952750"/>
          </a:xfrm>
        </p:spPr>
        <p:txBody>
          <a:bodyPr lIns="0" tIns="0" rIns="0" bIns="0" anchor="t" anchorCtr="0">
            <a:noAutofit/>
          </a:bodyPr>
          <a:lstStyle>
            <a:lvl1pPr>
              <a:defRPr sz="7200" b="0" i="0">
                <a:solidFill>
                  <a:srgbClr val="01033C"/>
                </a:solidFill>
                <a:latin typeface="Verdana" panose="020B0604030504040204" pitchFamily="34" charset="0"/>
                <a:ea typeface="COOPERHEWITT-SEMIBOLD" pitchFamily="2" charset="77"/>
              </a:defRPr>
            </a:lvl1pPr>
          </a:lstStyle>
          <a:p>
            <a:r>
              <a:rPr lang="en-GB" dirty="0"/>
              <a:t>Click to edit </a:t>
            </a:r>
            <a:br>
              <a:rPr lang="en-GB" dirty="0"/>
            </a:br>
            <a:r>
              <a:rPr lang="en-GB" dirty="0"/>
              <a:t>Master title style</a:t>
            </a:r>
            <a:endParaRPr lang="en-US" dirty="0"/>
          </a:p>
        </p:txBody>
      </p:sp>
      <p:sp>
        <p:nvSpPr>
          <p:cNvPr id="3" name="Text Placeholder 2">
            <a:extLst>
              <a:ext uri="{FF2B5EF4-FFF2-40B4-BE49-F238E27FC236}">
                <a16:creationId xmlns:a16="http://schemas.microsoft.com/office/drawing/2014/main" id="{1F824145-B88B-434D-B2B3-E97CA1B662BC}"/>
              </a:ext>
            </a:extLst>
          </p:cNvPr>
          <p:cNvSpPr>
            <a:spLocks noGrp="1"/>
          </p:cNvSpPr>
          <p:nvPr>
            <p:ph type="body" idx="1"/>
          </p:nvPr>
        </p:nvSpPr>
        <p:spPr>
          <a:xfrm>
            <a:off x="479425" y="3429000"/>
            <a:ext cx="5616575" cy="3024188"/>
          </a:xfrm>
        </p:spPr>
        <p:txBody>
          <a:bodyPr lIns="0" tIns="0" rIns="0" bIns="0">
            <a:noAutofit/>
          </a:bodyPr>
          <a:lstStyle>
            <a:lvl1pPr marL="0" indent="0">
              <a:buNone/>
              <a:defRPr sz="2400" b="0" i="0">
                <a:solidFill>
                  <a:srgbClr val="01033C"/>
                </a:solidFill>
                <a:latin typeface="Verdana" panose="020B0604030504040204" pitchFamily="34" charset="0"/>
                <a:cs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pic>
        <p:nvPicPr>
          <p:cNvPr id="4" name="Picture 3">
            <a:extLst>
              <a:ext uri="{FF2B5EF4-FFF2-40B4-BE49-F238E27FC236}">
                <a16:creationId xmlns:a16="http://schemas.microsoft.com/office/drawing/2014/main" id="{8759266A-0011-7AF1-8207-1167BEFFD864}"/>
              </a:ext>
            </a:extLst>
          </p:cNvPr>
          <p:cNvPicPr>
            <a:picLocks noChangeAspect="1"/>
          </p:cNvPicPr>
          <p:nvPr userDrawn="1"/>
        </p:nvPicPr>
        <p:blipFill>
          <a:blip r:embed="rId2"/>
          <a:srcRect/>
          <a:stretch/>
        </p:blipFill>
        <p:spPr>
          <a:xfrm>
            <a:off x="9817711" y="3508513"/>
            <a:ext cx="2369732" cy="3349486"/>
          </a:xfrm>
          <a:prstGeom prst="rect">
            <a:avLst/>
          </a:prstGeom>
        </p:spPr>
      </p:pic>
    </p:spTree>
    <p:extLst>
      <p:ext uri="{BB962C8B-B14F-4D97-AF65-F5344CB8AC3E}">
        <p14:creationId xmlns:p14="http://schemas.microsoft.com/office/powerpoint/2010/main" val="3496286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rgbClr val="3ADDC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3F51D-6C08-2046-BB3B-D7A455B763EC}"/>
              </a:ext>
            </a:extLst>
          </p:cNvPr>
          <p:cNvSpPr>
            <a:spLocks noGrp="1"/>
          </p:cNvSpPr>
          <p:nvPr>
            <p:ph type="title" hasCustomPrompt="1"/>
          </p:nvPr>
        </p:nvSpPr>
        <p:spPr>
          <a:xfrm>
            <a:off x="479425" y="476250"/>
            <a:ext cx="11341100" cy="2952750"/>
          </a:xfrm>
        </p:spPr>
        <p:txBody>
          <a:bodyPr lIns="0" tIns="0" rIns="0" bIns="0" anchor="t" anchorCtr="0">
            <a:noAutofit/>
          </a:bodyPr>
          <a:lstStyle>
            <a:lvl1pPr>
              <a:defRPr sz="7200" b="0" i="0">
                <a:solidFill>
                  <a:srgbClr val="01033C"/>
                </a:solidFill>
                <a:latin typeface="Verdana" panose="020B0604030504040204" pitchFamily="34" charset="0"/>
                <a:ea typeface="COOPERHEWITT-SEMIBOLD" pitchFamily="2" charset="77"/>
              </a:defRPr>
            </a:lvl1pPr>
          </a:lstStyle>
          <a:p>
            <a:r>
              <a:rPr lang="en-GB" dirty="0"/>
              <a:t>Click to edit </a:t>
            </a:r>
            <a:br>
              <a:rPr lang="en-GB" dirty="0"/>
            </a:br>
            <a:r>
              <a:rPr lang="en-GB" dirty="0"/>
              <a:t>Master title style</a:t>
            </a:r>
            <a:endParaRPr lang="en-US" dirty="0"/>
          </a:p>
        </p:txBody>
      </p:sp>
      <p:sp>
        <p:nvSpPr>
          <p:cNvPr id="3" name="Text Placeholder 2">
            <a:extLst>
              <a:ext uri="{FF2B5EF4-FFF2-40B4-BE49-F238E27FC236}">
                <a16:creationId xmlns:a16="http://schemas.microsoft.com/office/drawing/2014/main" id="{1F824145-B88B-434D-B2B3-E97CA1B662BC}"/>
              </a:ext>
            </a:extLst>
          </p:cNvPr>
          <p:cNvSpPr>
            <a:spLocks noGrp="1"/>
          </p:cNvSpPr>
          <p:nvPr>
            <p:ph type="body" idx="1"/>
          </p:nvPr>
        </p:nvSpPr>
        <p:spPr>
          <a:xfrm>
            <a:off x="479425" y="3429000"/>
            <a:ext cx="5616575" cy="3024188"/>
          </a:xfrm>
        </p:spPr>
        <p:txBody>
          <a:bodyPr lIns="0" tIns="0" rIns="0" bIns="0">
            <a:noAutofit/>
          </a:bodyPr>
          <a:lstStyle>
            <a:lvl1pPr marL="0" indent="0">
              <a:buNone/>
              <a:defRPr sz="2400" b="0" i="0">
                <a:solidFill>
                  <a:srgbClr val="01033C"/>
                </a:solidFill>
                <a:latin typeface="Verdana" panose="020B0604030504040204" pitchFamily="34" charset="0"/>
                <a:cs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pic>
        <p:nvPicPr>
          <p:cNvPr id="4" name="Picture 3">
            <a:extLst>
              <a:ext uri="{FF2B5EF4-FFF2-40B4-BE49-F238E27FC236}">
                <a16:creationId xmlns:a16="http://schemas.microsoft.com/office/drawing/2014/main" id="{FF9F3304-DAB0-0AAE-40A1-E686AA5650B9}"/>
              </a:ext>
            </a:extLst>
          </p:cNvPr>
          <p:cNvPicPr>
            <a:picLocks noChangeAspect="1"/>
          </p:cNvPicPr>
          <p:nvPr userDrawn="1"/>
        </p:nvPicPr>
        <p:blipFill>
          <a:blip r:embed="rId2"/>
          <a:srcRect/>
          <a:stretch/>
        </p:blipFill>
        <p:spPr>
          <a:xfrm>
            <a:off x="9817711" y="3508513"/>
            <a:ext cx="2369732" cy="3349486"/>
          </a:xfrm>
          <a:prstGeom prst="rect">
            <a:avLst/>
          </a:prstGeom>
        </p:spPr>
      </p:pic>
    </p:spTree>
    <p:extLst>
      <p:ext uri="{BB962C8B-B14F-4D97-AF65-F5344CB8AC3E}">
        <p14:creationId xmlns:p14="http://schemas.microsoft.com/office/powerpoint/2010/main" val="22020318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3_Section Header">
    <p:bg>
      <p:bgPr>
        <a:solidFill>
          <a:srgbClr val="22857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3F51D-6C08-2046-BB3B-D7A455B763EC}"/>
              </a:ext>
            </a:extLst>
          </p:cNvPr>
          <p:cNvSpPr>
            <a:spLocks noGrp="1"/>
          </p:cNvSpPr>
          <p:nvPr>
            <p:ph type="title" hasCustomPrompt="1"/>
          </p:nvPr>
        </p:nvSpPr>
        <p:spPr>
          <a:xfrm>
            <a:off x="479425" y="476250"/>
            <a:ext cx="11341100" cy="2952750"/>
          </a:xfrm>
        </p:spPr>
        <p:txBody>
          <a:bodyPr lIns="0" tIns="0" rIns="0" bIns="0" anchor="t" anchorCtr="0">
            <a:noAutofit/>
          </a:bodyPr>
          <a:lstStyle>
            <a:lvl1pPr>
              <a:defRPr sz="7200" b="0" i="0">
                <a:solidFill>
                  <a:schemeClr val="bg1"/>
                </a:solidFill>
                <a:latin typeface="Verdana" panose="020B0604030504040204" pitchFamily="34" charset="0"/>
                <a:ea typeface="COOPERHEWITT-SEMIBOLD" pitchFamily="2" charset="77"/>
              </a:defRPr>
            </a:lvl1pPr>
          </a:lstStyle>
          <a:p>
            <a:r>
              <a:rPr lang="en-GB" dirty="0"/>
              <a:t>Click to edit </a:t>
            </a:r>
            <a:br>
              <a:rPr lang="en-GB" dirty="0"/>
            </a:br>
            <a:r>
              <a:rPr lang="en-GB" dirty="0"/>
              <a:t>Master title style</a:t>
            </a:r>
            <a:endParaRPr lang="en-US" dirty="0"/>
          </a:p>
        </p:txBody>
      </p:sp>
      <p:sp>
        <p:nvSpPr>
          <p:cNvPr id="3" name="Text Placeholder 2">
            <a:extLst>
              <a:ext uri="{FF2B5EF4-FFF2-40B4-BE49-F238E27FC236}">
                <a16:creationId xmlns:a16="http://schemas.microsoft.com/office/drawing/2014/main" id="{1F824145-B88B-434D-B2B3-E97CA1B662BC}"/>
              </a:ext>
            </a:extLst>
          </p:cNvPr>
          <p:cNvSpPr>
            <a:spLocks noGrp="1"/>
          </p:cNvSpPr>
          <p:nvPr>
            <p:ph type="body" idx="1"/>
          </p:nvPr>
        </p:nvSpPr>
        <p:spPr>
          <a:xfrm>
            <a:off x="479425" y="3429000"/>
            <a:ext cx="5616575" cy="3024188"/>
          </a:xfrm>
        </p:spPr>
        <p:txBody>
          <a:bodyPr lIns="0" tIns="0" rIns="0" bIns="0">
            <a:noAutofit/>
          </a:bodyPr>
          <a:lstStyle>
            <a:lvl1pPr marL="0" indent="0">
              <a:buNone/>
              <a:defRPr sz="2400" b="0" i="0">
                <a:solidFill>
                  <a:schemeClr val="bg1"/>
                </a:solidFill>
                <a:latin typeface="Verdana" panose="020B0604030504040204" pitchFamily="34" charset="0"/>
                <a:cs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pic>
        <p:nvPicPr>
          <p:cNvPr id="4" name="Picture 3">
            <a:extLst>
              <a:ext uri="{FF2B5EF4-FFF2-40B4-BE49-F238E27FC236}">
                <a16:creationId xmlns:a16="http://schemas.microsoft.com/office/drawing/2014/main" id="{E005C3F3-7BDD-21CA-73FB-06F1CA0F63EC}"/>
              </a:ext>
            </a:extLst>
          </p:cNvPr>
          <p:cNvPicPr>
            <a:picLocks noChangeAspect="1"/>
          </p:cNvPicPr>
          <p:nvPr userDrawn="1"/>
        </p:nvPicPr>
        <p:blipFill>
          <a:blip r:embed="rId2"/>
          <a:srcRect/>
          <a:stretch/>
        </p:blipFill>
        <p:spPr>
          <a:xfrm>
            <a:off x="9817711" y="3508513"/>
            <a:ext cx="2369732" cy="3349487"/>
          </a:xfrm>
          <a:prstGeom prst="rect">
            <a:avLst/>
          </a:prstGeom>
        </p:spPr>
      </p:pic>
    </p:spTree>
    <p:extLst>
      <p:ext uri="{BB962C8B-B14F-4D97-AF65-F5344CB8AC3E}">
        <p14:creationId xmlns:p14="http://schemas.microsoft.com/office/powerpoint/2010/main" val="13294975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4_Section Header">
    <p:bg>
      <p:bgPr>
        <a:solidFill>
          <a:srgbClr val="257FA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3F51D-6C08-2046-BB3B-D7A455B763EC}"/>
              </a:ext>
            </a:extLst>
          </p:cNvPr>
          <p:cNvSpPr>
            <a:spLocks noGrp="1"/>
          </p:cNvSpPr>
          <p:nvPr>
            <p:ph type="title" hasCustomPrompt="1"/>
          </p:nvPr>
        </p:nvSpPr>
        <p:spPr>
          <a:xfrm>
            <a:off x="479425" y="476250"/>
            <a:ext cx="11341100" cy="2952750"/>
          </a:xfrm>
        </p:spPr>
        <p:txBody>
          <a:bodyPr lIns="0" tIns="0" rIns="0" bIns="0" anchor="t" anchorCtr="0">
            <a:noAutofit/>
          </a:bodyPr>
          <a:lstStyle>
            <a:lvl1pPr>
              <a:defRPr sz="7200" b="0" i="0">
                <a:solidFill>
                  <a:schemeClr val="bg1"/>
                </a:solidFill>
                <a:latin typeface="Verdana" panose="020B0604030504040204" pitchFamily="34" charset="0"/>
                <a:ea typeface="COOPERHEWITT-SEMIBOLD" pitchFamily="2" charset="77"/>
              </a:defRPr>
            </a:lvl1pPr>
          </a:lstStyle>
          <a:p>
            <a:r>
              <a:rPr lang="en-GB" dirty="0"/>
              <a:t>Click to edit </a:t>
            </a:r>
            <a:br>
              <a:rPr lang="en-GB" dirty="0"/>
            </a:br>
            <a:r>
              <a:rPr lang="en-GB" dirty="0"/>
              <a:t>Master title style</a:t>
            </a:r>
            <a:endParaRPr lang="en-US" dirty="0"/>
          </a:p>
        </p:txBody>
      </p:sp>
      <p:sp>
        <p:nvSpPr>
          <p:cNvPr id="3" name="Text Placeholder 2">
            <a:extLst>
              <a:ext uri="{FF2B5EF4-FFF2-40B4-BE49-F238E27FC236}">
                <a16:creationId xmlns:a16="http://schemas.microsoft.com/office/drawing/2014/main" id="{1F824145-B88B-434D-B2B3-E97CA1B662BC}"/>
              </a:ext>
            </a:extLst>
          </p:cNvPr>
          <p:cNvSpPr>
            <a:spLocks noGrp="1"/>
          </p:cNvSpPr>
          <p:nvPr>
            <p:ph type="body" idx="1"/>
          </p:nvPr>
        </p:nvSpPr>
        <p:spPr>
          <a:xfrm>
            <a:off x="479425" y="3429000"/>
            <a:ext cx="5616575" cy="3024188"/>
          </a:xfrm>
        </p:spPr>
        <p:txBody>
          <a:bodyPr lIns="0" tIns="0" rIns="0" bIns="0">
            <a:noAutofit/>
          </a:bodyPr>
          <a:lstStyle>
            <a:lvl1pPr marL="0" indent="0">
              <a:buNone/>
              <a:defRPr sz="2400" b="0" i="0">
                <a:solidFill>
                  <a:schemeClr val="bg1"/>
                </a:solidFill>
                <a:latin typeface="Verdana" panose="020B0604030504040204" pitchFamily="34" charset="0"/>
                <a:cs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pic>
        <p:nvPicPr>
          <p:cNvPr id="4" name="Picture 3">
            <a:extLst>
              <a:ext uri="{FF2B5EF4-FFF2-40B4-BE49-F238E27FC236}">
                <a16:creationId xmlns:a16="http://schemas.microsoft.com/office/drawing/2014/main" id="{6BA28CA5-EA79-5724-7E0E-C8564C13FB49}"/>
              </a:ext>
            </a:extLst>
          </p:cNvPr>
          <p:cNvPicPr>
            <a:picLocks noChangeAspect="1"/>
          </p:cNvPicPr>
          <p:nvPr userDrawn="1"/>
        </p:nvPicPr>
        <p:blipFill>
          <a:blip r:embed="rId2"/>
          <a:srcRect/>
          <a:stretch/>
        </p:blipFill>
        <p:spPr>
          <a:xfrm>
            <a:off x="9817711" y="3508513"/>
            <a:ext cx="2369732" cy="3349487"/>
          </a:xfrm>
          <a:prstGeom prst="rect">
            <a:avLst/>
          </a:prstGeom>
        </p:spPr>
      </p:pic>
    </p:spTree>
    <p:extLst>
      <p:ext uri="{BB962C8B-B14F-4D97-AF65-F5344CB8AC3E}">
        <p14:creationId xmlns:p14="http://schemas.microsoft.com/office/powerpoint/2010/main" val="39565584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2_Section Header">
    <p:bg>
      <p:bgPr>
        <a:solidFill>
          <a:srgbClr val="01033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3F51D-6C08-2046-BB3B-D7A455B763EC}"/>
              </a:ext>
            </a:extLst>
          </p:cNvPr>
          <p:cNvSpPr>
            <a:spLocks noGrp="1"/>
          </p:cNvSpPr>
          <p:nvPr>
            <p:ph type="title" hasCustomPrompt="1"/>
          </p:nvPr>
        </p:nvSpPr>
        <p:spPr>
          <a:xfrm>
            <a:off x="479425" y="476250"/>
            <a:ext cx="11341100" cy="2952750"/>
          </a:xfrm>
        </p:spPr>
        <p:txBody>
          <a:bodyPr lIns="0" tIns="0" rIns="0" bIns="0" anchor="t" anchorCtr="0">
            <a:noAutofit/>
          </a:bodyPr>
          <a:lstStyle>
            <a:lvl1pPr>
              <a:defRPr sz="7200" b="0" i="0">
                <a:solidFill>
                  <a:srgbClr val="3ADDC2"/>
                </a:solidFill>
                <a:latin typeface="Verdana" panose="020B0604030504040204" pitchFamily="34" charset="0"/>
                <a:ea typeface="COOPERHEWITT-SEMIBOLD" pitchFamily="2" charset="77"/>
              </a:defRPr>
            </a:lvl1pPr>
          </a:lstStyle>
          <a:p>
            <a:r>
              <a:rPr lang="en-GB" dirty="0"/>
              <a:t>Click to edit </a:t>
            </a:r>
            <a:br>
              <a:rPr lang="en-GB" dirty="0"/>
            </a:br>
            <a:r>
              <a:rPr lang="en-GB" dirty="0"/>
              <a:t>Master title style</a:t>
            </a:r>
            <a:endParaRPr lang="en-US" dirty="0"/>
          </a:p>
        </p:txBody>
      </p:sp>
      <p:sp>
        <p:nvSpPr>
          <p:cNvPr id="3" name="Text Placeholder 2">
            <a:extLst>
              <a:ext uri="{FF2B5EF4-FFF2-40B4-BE49-F238E27FC236}">
                <a16:creationId xmlns:a16="http://schemas.microsoft.com/office/drawing/2014/main" id="{1F824145-B88B-434D-B2B3-E97CA1B662BC}"/>
              </a:ext>
            </a:extLst>
          </p:cNvPr>
          <p:cNvSpPr>
            <a:spLocks noGrp="1"/>
          </p:cNvSpPr>
          <p:nvPr>
            <p:ph type="body" idx="1"/>
          </p:nvPr>
        </p:nvSpPr>
        <p:spPr>
          <a:xfrm>
            <a:off x="479425" y="3429000"/>
            <a:ext cx="5616575" cy="3024188"/>
          </a:xfrm>
        </p:spPr>
        <p:txBody>
          <a:bodyPr lIns="0" tIns="0" rIns="0" bIns="0">
            <a:noAutofit/>
          </a:bodyPr>
          <a:lstStyle>
            <a:lvl1pPr marL="0" indent="0">
              <a:buNone/>
              <a:defRPr sz="2400" b="0" i="0">
                <a:solidFill>
                  <a:schemeClr val="bg1"/>
                </a:solidFill>
                <a:latin typeface="Verdana" panose="020B0604030504040204" pitchFamily="34" charset="0"/>
                <a:cs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pic>
        <p:nvPicPr>
          <p:cNvPr id="4" name="Picture 3">
            <a:extLst>
              <a:ext uri="{FF2B5EF4-FFF2-40B4-BE49-F238E27FC236}">
                <a16:creationId xmlns:a16="http://schemas.microsoft.com/office/drawing/2014/main" id="{52FCA2C9-53FA-39FB-75D3-697BC3785F5D}"/>
              </a:ext>
            </a:extLst>
          </p:cNvPr>
          <p:cNvPicPr>
            <a:picLocks noChangeAspect="1"/>
          </p:cNvPicPr>
          <p:nvPr userDrawn="1"/>
        </p:nvPicPr>
        <p:blipFill>
          <a:blip r:embed="rId2"/>
          <a:srcRect/>
          <a:stretch/>
        </p:blipFill>
        <p:spPr>
          <a:xfrm>
            <a:off x="9817711" y="3508513"/>
            <a:ext cx="2369732" cy="3349487"/>
          </a:xfrm>
          <a:prstGeom prst="rect">
            <a:avLst/>
          </a:prstGeom>
        </p:spPr>
      </p:pic>
    </p:spTree>
    <p:extLst>
      <p:ext uri="{BB962C8B-B14F-4D97-AF65-F5344CB8AC3E}">
        <p14:creationId xmlns:p14="http://schemas.microsoft.com/office/powerpoint/2010/main" val="20138049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3ABFF0">
            <a:alpha val="10000"/>
          </a:srgb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6694CDF-6606-A44E-9795-43AD9900D20E}"/>
              </a:ext>
            </a:extLst>
          </p:cNvPr>
          <p:cNvSpPr>
            <a:spLocks noGrp="1"/>
          </p:cNvSpPr>
          <p:nvPr>
            <p:ph type="title"/>
          </p:nvPr>
        </p:nvSpPr>
        <p:spPr>
          <a:xfrm>
            <a:off x="479425" y="500062"/>
            <a:ext cx="11340000" cy="1260000"/>
          </a:xfrm>
          <a:prstGeom prst="rect">
            <a:avLst/>
          </a:prstGeom>
        </p:spPr>
        <p:txBody>
          <a:bodyPr vert="horz" lIns="0" tIns="0" rIns="0" bIns="0" rtlCol="0" anchor="t" anchorCtr="0">
            <a:no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0C612BAF-22FF-984F-B4AC-E20A151E3B43}"/>
              </a:ext>
            </a:extLst>
          </p:cNvPr>
          <p:cNvSpPr>
            <a:spLocks noGrp="1"/>
          </p:cNvSpPr>
          <p:nvPr>
            <p:ph type="body" idx="1"/>
          </p:nvPr>
        </p:nvSpPr>
        <p:spPr>
          <a:xfrm>
            <a:off x="489721" y="1760062"/>
            <a:ext cx="11329703" cy="357711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F2B7C648-885F-F845-8E3B-9C32189BA38D}"/>
              </a:ext>
            </a:extLst>
          </p:cNvPr>
          <p:cNvSpPr>
            <a:spLocks noGrp="1"/>
          </p:cNvSpPr>
          <p:nvPr>
            <p:ph type="dt" sz="half" idx="2"/>
          </p:nvPr>
        </p:nvSpPr>
        <p:spPr>
          <a:xfrm>
            <a:off x="489721" y="6093522"/>
            <a:ext cx="2160000" cy="360000"/>
          </a:xfrm>
          <a:prstGeom prst="rect">
            <a:avLst/>
          </a:prstGeom>
        </p:spPr>
        <p:txBody>
          <a:bodyPr vert="horz" lIns="0" tIns="0" rIns="0" bIns="0" rtlCol="0" anchor="b" anchorCtr="0"/>
          <a:lstStyle>
            <a:lvl1pPr algn="l">
              <a:defRPr sz="1200" b="0" i="0">
                <a:solidFill>
                  <a:srgbClr val="CBC9CC"/>
                </a:solidFill>
                <a:latin typeface="Public Sans" pitchFamily="2" charset="77"/>
              </a:defRPr>
            </a:lvl1pPr>
          </a:lstStyle>
          <a:p>
            <a:fld id="{35B43D16-B033-6545-AA6A-6A550AEB1383}" type="datetimeFigureOut">
              <a:rPr lang="en-US" smtClean="0"/>
              <a:pPr/>
              <a:t>12/1/2023</a:t>
            </a:fld>
            <a:endParaRPr lang="en-US"/>
          </a:p>
        </p:txBody>
      </p:sp>
      <p:sp>
        <p:nvSpPr>
          <p:cNvPr id="5" name="Footer Placeholder 4">
            <a:extLst>
              <a:ext uri="{FF2B5EF4-FFF2-40B4-BE49-F238E27FC236}">
                <a16:creationId xmlns:a16="http://schemas.microsoft.com/office/drawing/2014/main" id="{EC68BE97-3C46-8640-AF66-ED68FD8F0185}"/>
              </a:ext>
            </a:extLst>
          </p:cNvPr>
          <p:cNvSpPr>
            <a:spLocks noGrp="1"/>
          </p:cNvSpPr>
          <p:nvPr>
            <p:ph type="ftr" sz="quarter" idx="3"/>
          </p:nvPr>
        </p:nvSpPr>
        <p:spPr>
          <a:xfrm>
            <a:off x="2816298" y="6093522"/>
            <a:ext cx="2520000" cy="360000"/>
          </a:xfrm>
          <a:prstGeom prst="rect">
            <a:avLst/>
          </a:prstGeom>
        </p:spPr>
        <p:txBody>
          <a:bodyPr vert="horz" lIns="0" tIns="0" rIns="0" bIns="0" rtlCol="0" anchor="b" anchorCtr="0"/>
          <a:lstStyle>
            <a:lvl1pPr algn="l">
              <a:defRPr sz="1200" b="0" i="0">
                <a:solidFill>
                  <a:srgbClr val="CBC9CC"/>
                </a:solidFill>
                <a:latin typeface="Public Sans" pitchFamily="2" charset="77"/>
              </a:defRPr>
            </a:lvl1pPr>
          </a:lstStyle>
          <a:p>
            <a:endParaRPr lang="en-US"/>
          </a:p>
        </p:txBody>
      </p:sp>
      <p:sp>
        <p:nvSpPr>
          <p:cNvPr id="6" name="Slide Number Placeholder 5">
            <a:extLst>
              <a:ext uri="{FF2B5EF4-FFF2-40B4-BE49-F238E27FC236}">
                <a16:creationId xmlns:a16="http://schemas.microsoft.com/office/drawing/2014/main" id="{782495FF-3E8C-BF4C-BD9A-067CC11B0F49}"/>
              </a:ext>
            </a:extLst>
          </p:cNvPr>
          <p:cNvSpPr>
            <a:spLocks noGrp="1"/>
          </p:cNvSpPr>
          <p:nvPr>
            <p:ph type="sldNum" sz="quarter" idx="4"/>
          </p:nvPr>
        </p:nvSpPr>
        <p:spPr>
          <a:xfrm>
            <a:off x="5502875" y="6093522"/>
            <a:ext cx="2520000" cy="360000"/>
          </a:xfrm>
          <a:prstGeom prst="rect">
            <a:avLst/>
          </a:prstGeom>
        </p:spPr>
        <p:txBody>
          <a:bodyPr vert="horz" lIns="0" tIns="0" rIns="0" bIns="0" rtlCol="0" anchor="b" anchorCtr="0"/>
          <a:lstStyle>
            <a:lvl1pPr algn="l">
              <a:defRPr sz="1200" b="0" i="0">
                <a:solidFill>
                  <a:srgbClr val="CBC9CC"/>
                </a:solidFill>
                <a:latin typeface="Public Sans" pitchFamily="2" charset="77"/>
              </a:defRPr>
            </a:lvl1pPr>
          </a:lstStyle>
          <a:p>
            <a:fld id="{EAD915C5-3F29-4A47-B4DF-A90724147DE1}" type="slidenum">
              <a:rPr lang="en-US" smtClean="0"/>
              <a:pPr/>
              <a:t>‹#›</a:t>
            </a:fld>
            <a:endParaRPr lang="en-US"/>
          </a:p>
        </p:txBody>
      </p:sp>
    </p:spTree>
    <p:extLst>
      <p:ext uri="{BB962C8B-B14F-4D97-AF65-F5344CB8AC3E}">
        <p14:creationId xmlns:p14="http://schemas.microsoft.com/office/powerpoint/2010/main" val="19064441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5" r:id="rId3"/>
    <p:sldLayoutId id="2147483666" r:id="rId4"/>
    <p:sldLayoutId id="2147483651" r:id="rId5"/>
    <p:sldLayoutId id="2147483660" r:id="rId6"/>
    <p:sldLayoutId id="2147483663" r:id="rId7"/>
    <p:sldLayoutId id="2147483664" r:id="rId8"/>
    <p:sldLayoutId id="2147483661" r:id="rId9"/>
    <p:sldLayoutId id="2147483652" r:id="rId10"/>
    <p:sldLayoutId id="2147483653" r:id="rId11"/>
    <p:sldLayoutId id="2147483654" r:id="rId12"/>
    <p:sldLayoutId id="2147483655" r:id="rId13"/>
    <p:sldLayoutId id="2147483656" r:id="rId14"/>
    <p:sldLayoutId id="2147483662" r:id="rId15"/>
  </p:sldLayoutIdLst>
  <p:txStyles>
    <p:titleStyle>
      <a:lvl1pPr algn="l" defTabSz="914400" rtl="0" eaLnBrk="1" latinLnBrk="0" hangingPunct="1">
        <a:lnSpc>
          <a:spcPct val="90000"/>
        </a:lnSpc>
        <a:spcBef>
          <a:spcPct val="0"/>
        </a:spcBef>
        <a:buNone/>
        <a:defRPr sz="5400" b="0" i="0" kern="1200">
          <a:solidFill>
            <a:srgbClr val="01033C"/>
          </a:solidFill>
          <a:latin typeface="Verdana" panose="020B0604030504040204" pitchFamily="34" charset="0"/>
          <a:ea typeface="COOPERHEWITT-SEMIBOLD" pitchFamily="2" charset="77"/>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rgbClr val="01033C"/>
          </a:solidFill>
          <a:latin typeface="Verdana" panose="020B0604030504040204" pitchFamily="34" charset="0"/>
          <a:ea typeface="+mn-ea"/>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rgbClr val="01033C"/>
          </a:solidFill>
          <a:latin typeface="Verdana" panose="020B0604030504040204" pitchFamily="34" charset="0"/>
          <a:ea typeface="+mn-ea"/>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rgbClr val="01033C"/>
          </a:solidFill>
          <a:latin typeface="Verdana" panose="020B0604030504040204" pitchFamily="34" charset="0"/>
          <a:ea typeface="+mn-ea"/>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rgbClr val="01033C"/>
          </a:solidFill>
          <a:latin typeface="Verdana" panose="020B0604030504040204" pitchFamily="34" charset="0"/>
          <a:ea typeface="+mn-ea"/>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rgbClr val="01033C"/>
          </a:solidFill>
          <a:latin typeface="Verdana" panose="020B0604030504040204" pitchFamily="34" charset="0"/>
          <a:ea typeface="+mn-ea"/>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02" userDrawn="1">
          <p15:clr>
            <a:srgbClr val="F26B43"/>
          </p15:clr>
        </p15:guide>
        <p15:guide id="4" orient="horz" pos="300" userDrawn="1">
          <p15:clr>
            <a:srgbClr val="F26B43"/>
          </p15:clr>
        </p15:guide>
        <p15:guide id="5" pos="7446" userDrawn="1">
          <p15:clr>
            <a:srgbClr val="F26B43"/>
          </p15:clr>
        </p15:guide>
        <p15:guide id="6" orient="horz" pos="4065" userDrawn="1">
          <p15:clr>
            <a:srgbClr val="F26B43"/>
          </p15:clr>
        </p15:guide>
        <p15:guide id="7" pos="2003" userDrawn="1">
          <p15:clr>
            <a:srgbClr val="F26B43"/>
          </p15:clr>
        </p15:guide>
        <p15:guide id="8" pos="2661" userDrawn="1">
          <p15:clr>
            <a:srgbClr val="F26B43"/>
          </p15:clr>
        </p15:guide>
        <p15:guide id="9" orient="horz" pos="336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hyperlink" Target="https://www.gre.ac.uk/support/disability/staart" TargetMode="External"/><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hyperlink" Target="mailto:staart@gre.ac.u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C94793D-A0F5-BC10-E634-9ABC5B55F278}"/>
              </a:ext>
            </a:extLst>
          </p:cNvPr>
          <p:cNvSpPr>
            <a:spLocks noGrp="1"/>
          </p:cNvSpPr>
          <p:nvPr>
            <p:ph type="title"/>
          </p:nvPr>
        </p:nvSpPr>
        <p:spPr>
          <a:xfrm>
            <a:off x="430598" y="488273"/>
            <a:ext cx="11330803" cy="3453412"/>
          </a:xfrm>
        </p:spPr>
        <p:txBody>
          <a:bodyPr/>
          <a:lstStyle/>
          <a:p>
            <a:pPr algn="ctr"/>
            <a:r>
              <a:rPr lang="en-GB" dirty="0"/>
              <a:t>Disabled Students: The Importance of Being Seen and Heard</a:t>
            </a:r>
            <a:br>
              <a:rPr lang="en-GB" dirty="0"/>
            </a:br>
            <a:br>
              <a:rPr lang="en-GB" dirty="0"/>
            </a:br>
            <a:br>
              <a:rPr lang="en-GB" dirty="0"/>
            </a:br>
            <a:r>
              <a:rPr lang="en-GB" sz="4000" dirty="0"/>
              <a:t>Serena Christie</a:t>
            </a:r>
            <a:br>
              <a:rPr lang="en-GB" dirty="0"/>
            </a:br>
            <a:r>
              <a:rPr lang="en-GB" sz="2000" dirty="0"/>
              <a:t>STAART Ambassador </a:t>
            </a:r>
          </a:p>
        </p:txBody>
      </p:sp>
    </p:spTree>
    <p:extLst>
      <p:ext uri="{BB962C8B-B14F-4D97-AF65-F5344CB8AC3E}">
        <p14:creationId xmlns:p14="http://schemas.microsoft.com/office/powerpoint/2010/main" val="29063333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4FFEB-B67A-FD1B-E8EF-3626DD31D0DD}"/>
              </a:ext>
            </a:extLst>
          </p:cNvPr>
          <p:cNvSpPr>
            <a:spLocks noGrp="1"/>
          </p:cNvSpPr>
          <p:nvPr>
            <p:ph type="title"/>
          </p:nvPr>
        </p:nvSpPr>
        <p:spPr>
          <a:xfrm>
            <a:off x="489721" y="476250"/>
            <a:ext cx="11330803" cy="3474313"/>
          </a:xfrm>
        </p:spPr>
        <p:txBody>
          <a:bodyPr/>
          <a:lstStyle/>
          <a:p>
            <a:r>
              <a:rPr lang="en-GB" sz="4800" dirty="0"/>
              <a:t>Overview:</a:t>
            </a:r>
            <a:br>
              <a:rPr lang="en-GB" sz="4800" dirty="0"/>
            </a:br>
            <a:br>
              <a:rPr lang="en-GB" sz="4800" dirty="0"/>
            </a:br>
            <a:r>
              <a:rPr lang="en-GB" sz="2800" dirty="0"/>
              <a:t>Who am I?</a:t>
            </a:r>
            <a:br>
              <a:rPr lang="en-GB" sz="2800" dirty="0"/>
            </a:br>
            <a:r>
              <a:rPr lang="en-GB" sz="2800" dirty="0"/>
              <a:t>What is STAART?</a:t>
            </a:r>
            <a:br>
              <a:rPr lang="en-GB" sz="2800" dirty="0"/>
            </a:br>
            <a:r>
              <a:rPr lang="en-GB" sz="2800" dirty="0"/>
              <a:t>What are the STAART Principles of Disability – SPoD?</a:t>
            </a:r>
            <a:br>
              <a:rPr lang="en-GB" sz="2800" dirty="0"/>
            </a:br>
            <a:r>
              <a:rPr lang="en-GB" sz="2800" dirty="0"/>
              <a:t>Mottos of various models of disability</a:t>
            </a:r>
            <a:br>
              <a:rPr lang="en-GB" sz="2800" dirty="0"/>
            </a:br>
            <a:br>
              <a:rPr lang="en-GB" sz="2800" dirty="0"/>
            </a:br>
            <a:endParaRPr lang="en-GB" sz="2800" dirty="0"/>
          </a:p>
        </p:txBody>
      </p:sp>
    </p:spTree>
    <p:extLst>
      <p:ext uri="{BB962C8B-B14F-4D97-AF65-F5344CB8AC3E}">
        <p14:creationId xmlns:p14="http://schemas.microsoft.com/office/powerpoint/2010/main" val="14433491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C2CC1-34CE-4E91-FAA9-07EDE8A8528B}"/>
              </a:ext>
            </a:extLst>
          </p:cNvPr>
          <p:cNvSpPr>
            <a:spLocks noGrp="1"/>
          </p:cNvSpPr>
          <p:nvPr>
            <p:ph type="title"/>
          </p:nvPr>
        </p:nvSpPr>
        <p:spPr/>
        <p:txBody>
          <a:bodyPr/>
          <a:lstStyle/>
          <a:p>
            <a:r>
              <a:rPr lang="en-GB" dirty="0"/>
              <a:t>Who am I?</a:t>
            </a:r>
            <a:br>
              <a:rPr lang="en-GB" dirty="0"/>
            </a:br>
            <a:endParaRPr lang="en-GB" dirty="0"/>
          </a:p>
        </p:txBody>
      </p:sp>
      <p:sp>
        <p:nvSpPr>
          <p:cNvPr id="4" name="Content Placeholder 3">
            <a:extLst>
              <a:ext uri="{FF2B5EF4-FFF2-40B4-BE49-F238E27FC236}">
                <a16:creationId xmlns:a16="http://schemas.microsoft.com/office/drawing/2014/main" id="{1FAF1228-1968-6DB8-74A1-B71E253CB9D3}"/>
              </a:ext>
            </a:extLst>
          </p:cNvPr>
          <p:cNvSpPr>
            <a:spLocks noGrp="1"/>
          </p:cNvSpPr>
          <p:nvPr>
            <p:ph sz="half" idx="1"/>
          </p:nvPr>
        </p:nvSpPr>
        <p:spPr/>
        <p:txBody>
          <a:bodyPr/>
          <a:lstStyle/>
          <a:p>
            <a:r>
              <a:rPr lang="en-GB" sz="2000" dirty="0"/>
              <a:t>Serena Christie</a:t>
            </a:r>
          </a:p>
          <a:p>
            <a:r>
              <a:rPr lang="en-GB" sz="2000" dirty="0"/>
              <a:t>Keynote speaker in Mental health and Substance use disorders</a:t>
            </a:r>
          </a:p>
          <a:p>
            <a:r>
              <a:rPr lang="en-GB" sz="2000" dirty="0"/>
              <a:t>STAART Ambassador, Student Peer Mentor</a:t>
            </a:r>
          </a:p>
          <a:p>
            <a:r>
              <a:rPr lang="en-GB" sz="2000" dirty="0"/>
              <a:t>2</a:t>
            </a:r>
            <a:r>
              <a:rPr lang="en-GB" sz="2000" baseline="30000" dirty="0"/>
              <a:t>nd</a:t>
            </a:r>
            <a:r>
              <a:rPr lang="en-GB" sz="2000" dirty="0"/>
              <a:t> BSc Paramedic Science Student </a:t>
            </a:r>
          </a:p>
          <a:p>
            <a:r>
              <a:rPr lang="en-GB" sz="2000" dirty="0"/>
              <a:t>ADHD and previous history of mental health disorders</a:t>
            </a:r>
          </a:p>
          <a:p>
            <a:r>
              <a:rPr lang="en-GB" sz="2000" dirty="0"/>
              <a:t>I became a STAART Ambassador to represent my community and help students thrive </a:t>
            </a:r>
          </a:p>
          <a:p>
            <a:endParaRPr lang="en-GB" sz="2000" dirty="0"/>
          </a:p>
          <a:p>
            <a:endParaRPr lang="en-GB" dirty="0"/>
          </a:p>
        </p:txBody>
      </p:sp>
      <p:pic>
        <p:nvPicPr>
          <p:cNvPr id="6" name="Picture 5" descr="A person wearing glasses and a white shirt&#10;&#10;Description automatically generated">
            <a:extLst>
              <a:ext uri="{FF2B5EF4-FFF2-40B4-BE49-F238E27FC236}">
                <a16:creationId xmlns:a16="http://schemas.microsoft.com/office/drawing/2014/main" id="{383FE2C4-57EF-517F-ACAB-E04E20B66D39}"/>
              </a:ext>
            </a:extLst>
          </p:cNvPr>
          <p:cNvPicPr>
            <a:picLocks noChangeAspect="1"/>
          </p:cNvPicPr>
          <p:nvPr/>
        </p:nvPicPr>
        <p:blipFill>
          <a:blip r:embed="rId2"/>
          <a:stretch>
            <a:fillRect/>
          </a:stretch>
        </p:blipFill>
        <p:spPr>
          <a:xfrm>
            <a:off x="5320257" y="944380"/>
            <a:ext cx="4667917" cy="4667917"/>
          </a:xfrm>
          <a:prstGeom prst="rect">
            <a:avLst/>
          </a:prstGeom>
        </p:spPr>
      </p:pic>
    </p:spTree>
    <p:extLst>
      <p:ext uri="{BB962C8B-B14F-4D97-AF65-F5344CB8AC3E}">
        <p14:creationId xmlns:p14="http://schemas.microsoft.com/office/powerpoint/2010/main" val="15214528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6A5986E-0A94-444E-44CD-4567581098CD}"/>
              </a:ext>
            </a:extLst>
          </p:cNvPr>
          <p:cNvSpPr>
            <a:spLocks noGrp="1"/>
          </p:cNvSpPr>
          <p:nvPr>
            <p:ph type="title"/>
          </p:nvPr>
        </p:nvSpPr>
        <p:spPr>
          <a:xfrm>
            <a:off x="430598" y="611162"/>
            <a:ext cx="9507881" cy="5684707"/>
          </a:xfrm>
        </p:spPr>
        <p:txBody>
          <a:bodyPr/>
          <a:lstStyle/>
          <a:p>
            <a:r>
              <a:rPr lang="en-GB" sz="4000" dirty="0"/>
              <a:t>What is STAART?</a:t>
            </a:r>
            <a:br>
              <a:rPr lang="en-GB" sz="4000" dirty="0"/>
            </a:br>
            <a:br>
              <a:rPr lang="en-GB" sz="4000" dirty="0"/>
            </a:br>
            <a:r>
              <a:rPr lang="en-GB" sz="2800" dirty="0"/>
              <a:t>We provide impartial IAG for disabled folk considering university.</a:t>
            </a:r>
            <a:br>
              <a:rPr lang="en-GB" sz="2800" dirty="0"/>
            </a:br>
            <a:r>
              <a:rPr lang="en-GB" sz="2800" dirty="0"/>
              <a:t>STAART Ambassadors &amp; Graduates (*SAs &amp; *SGs) are self-selected, self-identifying disabled University of Greenwich students who are paid by the university to undertake a variety of roles. </a:t>
            </a:r>
            <a:br>
              <a:rPr lang="en-GB" sz="2800" dirty="0"/>
            </a:br>
            <a:r>
              <a:rPr lang="en-GB" sz="2800" dirty="0"/>
              <a:t>*SAs &amp; *SGs are identified by their STAART t-shirts</a:t>
            </a:r>
            <a:br>
              <a:rPr lang="en-GB" sz="2800" dirty="0"/>
            </a:br>
            <a:r>
              <a:rPr lang="en-GB" sz="2800" dirty="0"/>
              <a:t>and lanyards. </a:t>
            </a:r>
            <a:br>
              <a:rPr lang="en-GB" sz="2800" dirty="0"/>
            </a:br>
            <a:r>
              <a:rPr lang="en-GB" sz="2800" dirty="0"/>
              <a:t>In the past two years, *SAs &amp; *SGs have been paid</a:t>
            </a:r>
            <a:br>
              <a:rPr lang="en-GB" sz="2800" dirty="0"/>
            </a:br>
            <a:r>
              <a:rPr lang="en-GB" sz="2800" dirty="0"/>
              <a:t>as consultants to work with UCAS, DSA, SFE and the Disabled Students’ Commission.</a:t>
            </a:r>
            <a:br>
              <a:rPr lang="en-GB" sz="4000" dirty="0"/>
            </a:br>
            <a:br>
              <a:rPr lang="en-GB" sz="4000" dirty="0"/>
            </a:br>
            <a:br>
              <a:rPr lang="en-GB" sz="4000" dirty="0"/>
            </a:br>
            <a:br>
              <a:rPr lang="en-GB" dirty="0"/>
            </a:br>
            <a:endParaRPr lang="en-GB" dirty="0"/>
          </a:p>
        </p:txBody>
      </p:sp>
    </p:spTree>
    <p:extLst>
      <p:ext uri="{BB962C8B-B14F-4D97-AF65-F5344CB8AC3E}">
        <p14:creationId xmlns:p14="http://schemas.microsoft.com/office/powerpoint/2010/main" val="30251296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6A5986E-0A94-444E-44CD-4567581098CD}"/>
              </a:ext>
            </a:extLst>
          </p:cNvPr>
          <p:cNvSpPr>
            <a:spLocks noGrp="1"/>
          </p:cNvSpPr>
          <p:nvPr>
            <p:ph type="title"/>
          </p:nvPr>
        </p:nvSpPr>
        <p:spPr>
          <a:xfrm>
            <a:off x="430598" y="611162"/>
            <a:ext cx="9208077" cy="5684707"/>
          </a:xfrm>
        </p:spPr>
        <p:txBody>
          <a:bodyPr/>
          <a:lstStyle/>
          <a:p>
            <a:r>
              <a:rPr lang="en-GB" sz="4000" dirty="0"/>
              <a:t>STAART Disability Pride Month Exhibition</a:t>
            </a:r>
            <a:br>
              <a:rPr lang="en-GB" sz="4000" dirty="0"/>
            </a:br>
            <a:br>
              <a:rPr lang="en-GB" sz="4000" dirty="0"/>
            </a:br>
            <a:r>
              <a:rPr lang="en-GB" sz="2800" b="0" i="0" dirty="0">
                <a:solidFill>
                  <a:srgbClr val="00033D"/>
                </a:solidFill>
                <a:effectLst/>
                <a:ea typeface="Verdana" panose="020B0604030504040204" pitchFamily="34" charset="0"/>
              </a:rPr>
              <a:t>STAART partnered with the University of Greenwich Disabled Staff Community (DSC) and the National Association of Disabled Staff Networks (NADSN) to create an astonishing and incredible exhibition - </a:t>
            </a:r>
            <a:r>
              <a:rPr lang="en-GB" sz="2800" b="0" i="1" dirty="0">
                <a:solidFill>
                  <a:srgbClr val="00033D"/>
                </a:solidFill>
                <a:effectLst/>
                <a:ea typeface="Verdana" panose="020B0604030504040204" pitchFamily="34" charset="0"/>
              </a:rPr>
              <a:t>The Great and the Good, the Bad and The Ugly - </a:t>
            </a:r>
            <a:r>
              <a:rPr lang="en-GB" sz="2800" b="0" i="0" dirty="0">
                <a:solidFill>
                  <a:srgbClr val="00033D"/>
                </a:solidFill>
                <a:effectLst/>
                <a:ea typeface="Verdana" panose="020B0604030504040204" pitchFamily="34" charset="0"/>
              </a:rPr>
              <a:t>to acknowledge Disability Pride Month (DPM) and Disability History Month. </a:t>
            </a:r>
            <a:br>
              <a:rPr lang="en-GB" sz="2800" dirty="0">
                <a:ea typeface="Verdana" panose="020B0604030504040204" pitchFamily="34" charset="0"/>
              </a:rPr>
            </a:br>
            <a:br>
              <a:rPr lang="en-GB" sz="4000" dirty="0"/>
            </a:br>
            <a:br>
              <a:rPr lang="en-GB" sz="4000" dirty="0"/>
            </a:br>
            <a:br>
              <a:rPr lang="en-GB" sz="4000" dirty="0"/>
            </a:br>
            <a:br>
              <a:rPr lang="en-GB" sz="4000" dirty="0"/>
            </a:br>
            <a:br>
              <a:rPr lang="en-GB" sz="4000" dirty="0"/>
            </a:br>
            <a:br>
              <a:rPr lang="en-GB" sz="4000" dirty="0"/>
            </a:br>
            <a:br>
              <a:rPr lang="en-GB" dirty="0"/>
            </a:br>
            <a:endParaRPr lang="en-GB" dirty="0"/>
          </a:p>
        </p:txBody>
      </p:sp>
    </p:spTree>
    <p:extLst>
      <p:ext uri="{BB962C8B-B14F-4D97-AF65-F5344CB8AC3E}">
        <p14:creationId xmlns:p14="http://schemas.microsoft.com/office/powerpoint/2010/main" val="14701558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6A5986E-0A94-444E-44CD-4567581098CD}"/>
              </a:ext>
            </a:extLst>
          </p:cNvPr>
          <p:cNvSpPr>
            <a:spLocks noGrp="1"/>
          </p:cNvSpPr>
          <p:nvPr>
            <p:ph type="title"/>
          </p:nvPr>
        </p:nvSpPr>
        <p:spPr>
          <a:xfrm>
            <a:off x="430598" y="611162"/>
            <a:ext cx="9507881" cy="5684707"/>
          </a:xfrm>
        </p:spPr>
        <p:txBody>
          <a:bodyPr/>
          <a:lstStyle/>
          <a:p>
            <a:r>
              <a:rPr lang="en-GB" sz="4000" dirty="0"/>
              <a:t>STAART Community Projects</a:t>
            </a:r>
            <a:br>
              <a:rPr lang="en-GB" sz="4000" dirty="0"/>
            </a:br>
            <a:br>
              <a:rPr lang="en-GB" sz="4000" dirty="0"/>
            </a:br>
            <a:br>
              <a:rPr lang="en-GB" sz="4000" dirty="0"/>
            </a:br>
            <a:br>
              <a:rPr lang="en-GB" sz="4000" dirty="0"/>
            </a:br>
            <a:br>
              <a:rPr lang="en-GB" dirty="0"/>
            </a:br>
            <a:endParaRPr lang="en-GB" dirty="0"/>
          </a:p>
        </p:txBody>
      </p:sp>
      <p:pic>
        <p:nvPicPr>
          <p:cNvPr id="2" name="Picture 1">
            <a:extLst>
              <a:ext uri="{FF2B5EF4-FFF2-40B4-BE49-F238E27FC236}">
                <a16:creationId xmlns:a16="http://schemas.microsoft.com/office/drawing/2014/main" id="{36F6F3CB-F652-C2B5-835D-C30E9ACA01DB}"/>
              </a:ext>
            </a:extLst>
          </p:cNvPr>
          <p:cNvPicPr>
            <a:picLocks noChangeAspect="1"/>
          </p:cNvPicPr>
          <p:nvPr/>
        </p:nvPicPr>
        <p:blipFill>
          <a:blip r:embed="rId2"/>
          <a:stretch>
            <a:fillRect/>
          </a:stretch>
        </p:blipFill>
        <p:spPr>
          <a:xfrm>
            <a:off x="6605665" y="1469036"/>
            <a:ext cx="3467086" cy="4622781"/>
          </a:xfrm>
          <a:prstGeom prst="rect">
            <a:avLst/>
          </a:prstGeom>
        </p:spPr>
      </p:pic>
      <p:pic>
        <p:nvPicPr>
          <p:cNvPr id="3" name="Picture 2">
            <a:extLst>
              <a:ext uri="{FF2B5EF4-FFF2-40B4-BE49-F238E27FC236}">
                <a16:creationId xmlns:a16="http://schemas.microsoft.com/office/drawing/2014/main" id="{9BCC96AA-F025-4DAF-43E2-8A940740668F}"/>
              </a:ext>
            </a:extLst>
          </p:cNvPr>
          <p:cNvPicPr>
            <a:picLocks noChangeAspect="1"/>
          </p:cNvPicPr>
          <p:nvPr/>
        </p:nvPicPr>
        <p:blipFill rotWithShape="1">
          <a:blip r:embed="rId3"/>
          <a:srcRect l="10875" t="8912" r="11256" b="8912"/>
          <a:stretch/>
        </p:blipFill>
        <p:spPr>
          <a:xfrm>
            <a:off x="534649" y="1690057"/>
            <a:ext cx="5561351" cy="4401760"/>
          </a:xfrm>
          <a:prstGeom prst="rect">
            <a:avLst/>
          </a:prstGeom>
        </p:spPr>
      </p:pic>
    </p:spTree>
    <p:extLst>
      <p:ext uri="{BB962C8B-B14F-4D97-AF65-F5344CB8AC3E}">
        <p14:creationId xmlns:p14="http://schemas.microsoft.com/office/powerpoint/2010/main" val="39483524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A0111-3CAB-6733-7800-09A883E77C0F}"/>
              </a:ext>
            </a:extLst>
          </p:cNvPr>
          <p:cNvSpPr>
            <a:spLocks noGrp="1"/>
          </p:cNvSpPr>
          <p:nvPr>
            <p:ph type="title"/>
          </p:nvPr>
        </p:nvSpPr>
        <p:spPr/>
        <p:txBody>
          <a:bodyPr/>
          <a:lstStyle/>
          <a:p>
            <a:r>
              <a:rPr lang="en-GB" sz="3200" dirty="0"/>
              <a:t>What are the STAART Principles of Disability (SPoD)?</a:t>
            </a:r>
            <a:br>
              <a:rPr lang="en-GB" sz="3200" dirty="0"/>
            </a:br>
            <a:br>
              <a:rPr lang="en-GB" sz="3200" dirty="0"/>
            </a:br>
            <a:r>
              <a:rPr lang="en-GB" sz="3200" dirty="0"/>
              <a:t>The SPoD is a lighter version of an updated model of disability building on social and affirmative models of disability.</a:t>
            </a:r>
            <a:br>
              <a:rPr lang="en-GB" sz="3200" dirty="0"/>
            </a:br>
            <a:r>
              <a:rPr lang="en-GB" sz="3200" dirty="0"/>
              <a:t>The SPoD was created by over 220 self-selected, self-identifying UoG disabled students; disabled staff and disabled alumni.</a:t>
            </a:r>
            <a:br>
              <a:rPr lang="en-GB" sz="3200" dirty="0"/>
            </a:br>
            <a:r>
              <a:rPr lang="en-GB" sz="3200" dirty="0"/>
              <a:t>The SPoD was adopted across the university in December 2023.</a:t>
            </a:r>
            <a:br>
              <a:rPr lang="en-GB" sz="3200" dirty="0"/>
            </a:br>
            <a:r>
              <a:rPr lang="en-GB" sz="3200" dirty="0"/>
              <a:t>A Creative Commons licence is being attached to</a:t>
            </a:r>
            <a:br>
              <a:rPr lang="en-GB" sz="3200" dirty="0"/>
            </a:br>
            <a:r>
              <a:rPr lang="en-GB" sz="3200" dirty="0"/>
              <a:t>the SPoD to enable other organisations to </a:t>
            </a:r>
            <a:br>
              <a:rPr lang="en-GB" sz="3200" dirty="0"/>
            </a:br>
            <a:r>
              <a:rPr lang="en-GB" sz="3200" dirty="0"/>
              <a:t>adopt the principles for their own institutions.</a:t>
            </a:r>
          </a:p>
        </p:txBody>
      </p:sp>
    </p:spTree>
    <p:extLst>
      <p:ext uri="{BB962C8B-B14F-4D97-AF65-F5344CB8AC3E}">
        <p14:creationId xmlns:p14="http://schemas.microsoft.com/office/powerpoint/2010/main" val="41186757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EE798-DF84-4B6E-557F-23097B9C3A1C}"/>
              </a:ext>
            </a:extLst>
          </p:cNvPr>
          <p:cNvSpPr>
            <a:spLocks noGrp="1"/>
          </p:cNvSpPr>
          <p:nvPr>
            <p:ph type="title"/>
          </p:nvPr>
        </p:nvSpPr>
        <p:spPr/>
        <p:txBody>
          <a:bodyPr/>
          <a:lstStyle/>
          <a:p>
            <a:r>
              <a:rPr lang="en-GB" sz="4400" dirty="0"/>
              <a:t>Mottos of various models of disability</a:t>
            </a:r>
            <a:br>
              <a:rPr lang="en-GB" sz="4400" dirty="0"/>
            </a:br>
            <a:br>
              <a:rPr lang="en-GB" sz="4400" dirty="0"/>
            </a:br>
            <a:r>
              <a:rPr lang="en-GB" sz="4000" dirty="0"/>
              <a:t>Medical model – fix people.</a:t>
            </a:r>
            <a:br>
              <a:rPr lang="en-GB" sz="4000" dirty="0"/>
            </a:br>
            <a:br>
              <a:rPr lang="en-GB" sz="4000" dirty="0"/>
            </a:br>
            <a:r>
              <a:rPr lang="en-GB" sz="4000" dirty="0"/>
              <a:t>Social model – nothing about us without us.</a:t>
            </a:r>
            <a:br>
              <a:rPr lang="en-GB" sz="4000" dirty="0"/>
            </a:br>
            <a:br>
              <a:rPr lang="en-GB" sz="4000" dirty="0"/>
            </a:br>
            <a:r>
              <a:rPr lang="en-GB" sz="4000" dirty="0"/>
              <a:t>Affirmative model – loud, proud and</a:t>
            </a:r>
            <a:br>
              <a:rPr lang="en-GB" sz="4000" dirty="0"/>
            </a:br>
            <a:r>
              <a:rPr lang="en-GB" sz="4000" dirty="0"/>
              <a:t>angry</a:t>
            </a:r>
            <a:br>
              <a:rPr lang="en-GB" sz="4000" dirty="0"/>
            </a:br>
            <a:br>
              <a:rPr lang="en-GB" sz="4000" dirty="0"/>
            </a:br>
            <a:r>
              <a:rPr lang="en-GB" sz="4000" dirty="0"/>
              <a:t>SPoD – we are experts by experience</a:t>
            </a:r>
            <a:r>
              <a:rPr lang="en-GB" sz="4400" dirty="0"/>
              <a:t>.</a:t>
            </a:r>
          </a:p>
        </p:txBody>
      </p:sp>
    </p:spTree>
    <p:extLst>
      <p:ext uri="{BB962C8B-B14F-4D97-AF65-F5344CB8AC3E}">
        <p14:creationId xmlns:p14="http://schemas.microsoft.com/office/powerpoint/2010/main" val="39052880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634F2-96D4-52C1-B028-3199EE96D301}"/>
              </a:ext>
            </a:extLst>
          </p:cNvPr>
          <p:cNvSpPr>
            <a:spLocks noGrp="1"/>
          </p:cNvSpPr>
          <p:nvPr>
            <p:ph type="title"/>
          </p:nvPr>
        </p:nvSpPr>
        <p:spPr>
          <a:xfrm>
            <a:off x="489722" y="476250"/>
            <a:ext cx="10752902" cy="5549646"/>
          </a:xfrm>
        </p:spPr>
        <p:txBody>
          <a:bodyPr/>
          <a:lstStyle/>
          <a:p>
            <a:pPr algn="ctr"/>
            <a:r>
              <a:rPr lang="en-GB" dirty="0"/>
              <a:t>Thank you for listening</a:t>
            </a:r>
            <a:br>
              <a:rPr lang="en-GB" dirty="0"/>
            </a:br>
            <a:br>
              <a:rPr lang="en-GB" dirty="0"/>
            </a:br>
            <a:r>
              <a:rPr lang="en-GB" dirty="0"/>
              <a:t>Any questions or comments?</a:t>
            </a:r>
            <a:br>
              <a:rPr lang="en-GB" dirty="0"/>
            </a:br>
            <a:br>
              <a:rPr lang="en-GB" dirty="0"/>
            </a:br>
            <a:r>
              <a:rPr lang="en-GB" sz="3600" dirty="0">
                <a:hlinkClick r:id="rId3"/>
              </a:rPr>
              <a:t>STAART | Support | University of Greenwich</a:t>
            </a:r>
            <a:br>
              <a:rPr lang="en-GB" dirty="0"/>
            </a:br>
            <a:br>
              <a:rPr lang="en-GB" dirty="0"/>
            </a:br>
            <a:r>
              <a:rPr lang="en-GB" dirty="0">
                <a:hlinkClick r:id="rId4"/>
              </a:rPr>
              <a:t>staart@gre.ac.uk</a:t>
            </a:r>
            <a:br>
              <a:rPr lang="en-GB" dirty="0"/>
            </a:br>
            <a:endParaRPr lang="en-GB" dirty="0"/>
          </a:p>
        </p:txBody>
      </p:sp>
    </p:spTree>
    <p:extLst>
      <p:ext uri="{BB962C8B-B14F-4D97-AF65-F5344CB8AC3E}">
        <p14:creationId xmlns:p14="http://schemas.microsoft.com/office/powerpoint/2010/main" val="30013951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3801</TotalTime>
  <Words>514</Words>
  <Application>Microsoft Office PowerPoint</Application>
  <PresentationFormat>Widescreen</PresentationFormat>
  <Paragraphs>20</Paragraphs>
  <Slides>9</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Arial</vt:lpstr>
      <vt:lpstr>Calibri</vt:lpstr>
      <vt:lpstr>COOPERHEWITT-MEDIUM</vt:lpstr>
      <vt:lpstr>COOPERHEWITT-SEMIBOLD</vt:lpstr>
      <vt:lpstr>Public Sans</vt:lpstr>
      <vt:lpstr>Verdana</vt:lpstr>
      <vt:lpstr>Office Theme</vt:lpstr>
      <vt:lpstr>Disabled Students: The Importance of Being Seen and Heard   Serena Christie STAART Ambassador </vt:lpstr>
      <vt:lpstr>Overview:  Who am I? What is STAART? What are the STAART Principles of Disability – SPoD? Mottos of various models of disability  </vt:lpstr>
      <vt:lpstr>Who am I? </vt:lpstr>
      <vt:lpstr>What is STAART?  We provide impartial IAG for disabled folk considering university. STAART Ambassadors &amp; Graduates (*SAs &amp; *SGs) are self-selected, self-identifying disabled University of Greenwich students who are paid by the university to undertake a variety of roles.  *SAs &amp; *SGs are identified by their STAART t-shirts and lanyards.  In the past two years, *SAs &amp; *SGs have been paid as consultants to work with UCAS, DSA, SFE and the Disabled Students’ Commission.    </vt:lpstr>
      <vt:lpstr>STAART Disability Pride Month Exhibition  STAART partnered with the University of Greenwich Disabled Staff Community (DSC) and the National Association of Disabled Staff Networks (NADSN) to create an astonishing and incredible exhibition - The Great and the Good, the Bad and The Ugly - to acknowledge Disability Pride Month (DPM) and Disability History Month.         </vt:lpstr>
      <vt:lpstr>STAART Community Projects     </vt:lpstr>
      <vt:lpstr>What are the STAART Principles of Disability (SPoD)?  The SPoD is a lighter version of an updated model of disability building on social and affirmative models of disability. The SPoD was created by over 220 self-selected, self-identifying UoG disabled students; disabled staff and disabled alumni. The SPoD was adopted across the university in December 2023. A Creative Commons licence is being attached to the SPoD to enable other organisations to  adopt the principles for their own institutions.</vt:lpstr>
      <vt:lpstr>Mottos of various models of disability  Medical model – fix people.  Social model – nothing about us without us.  Affirmative model – loud, proud and angry  SPoD – we are experts by experience.</vt:lpstr>
      <vt:lpstr>Thank you for listening  Any questions or comments?  STAART | Support | University of Greenwich  staart@gre.ac.uk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Brand identity guidelines</dc:title>
  <dc:creator>Andrew Shreeve</dc:creator>
  <cp:lastModifiedBy>Serena S Christie</cp:lastModifiedBy>
  <cp:revision>26</cp:revision>
  <dcterms:created xsi:type="dcterms:W3CDTF">2022-03-14T13:44:34Z</dcterms:created>
  <dcterms:modified xsi:type="dcterms:W3CDTF">2023-12-03T11:28:50Z</dcterms:modified>
</cp:coreProperties>
</file>