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9" r:id="rId2"/>
    <p:sldId id="260" r:id="rId3"/>
    <p:sldId id="263" r:id="rId4"/>
    <p:sldId id="267" r:id="rId5"/>
    <p:sldId id="268" r:id="rId6"/>
    <p:sldId id="269" r:id="rId7"/>
    <p:sldId id="271" r:id="rId8"/>
    <p:sldId id="270" r:id="rId9"/>
    <p:sldId id="27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AB578B-97CB-4B65-B545-F984D3FEAED1}" v="10" dt="2023-12-04T14:21:44.6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3" autoAdjust="0"/>
    <p:restoredTop sz="75843" autoAdjust="0"/>
  </p:normalViewPr>
  <p:slideViewPr>
    <p:cSldViewPr snapToGrid="0">
      <p:cViewPr varScale="1">
        <p:scale>
          <a:sx n="50" d="100"/>
          <a:sy n="50" d="100"/>
        </p:scale>
        <p:origin x="1280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Elliott" userId="S::disle@leeds.ac.uk::5f5cc62f-bbda-4bfc-a88a-46a5aea036ac" providerId="AD" clId="Web-{B921A807-D21A-A14D-11EC-8E5E4A5A96C2}"/>
    <pc:docChg chg="modSld">
      <pc:chgData name="Lucy Elliott" userId="S::disle@leeds.ac.uk::5f5cc62f-bbda-4bfc-a88a-46a5aea036ac" providerId="AD" clId="Web-{B921A807-D21A-A14D-11EC-8E5E4A5A96C2}" dt="2023-11-27T14:24:18.074" v="5" actId="20577"/>
      <pc:docMkLst>
        <pc:docMk/>
      </pc:docMkLst>
      <pc:sldChg chg="modSp">
        <pc:chgData name="Lucy Elliott" userId="S::disle@leeds.ac.uk::5f5cc62f-bbda-4bfc-a88a-46a5aea036ac" providerId="AD" clId="Web-{B921A807-D21A-A14D-11EC-8E5E4A5A96C2}" dt="2023-11-27T14:24:18.074" v="5" actId="20577"/>
        <pc:sldMkLst>
          <pc:docMk/>
          <pc:sldMk cId="3379201670" sldId="262"/>
        </pc:sldMkLst>
        <pc:spChg chg="mod">
          <ac:chgData name="Lucy Elliott" userId="S::disle@leeds.ac.uk::5f5cc62f-bbda-4bfc-a88a-46a5aea036ac" providerId="AD" clId="Web-{B921A807-D21A-A14D-11EC-8E5E4A5A96C2}" dt="2023-11-27T14:24:18.074" v="5" actId="20577"/>
          <ac:spMkLst>
            <pc:docMk/>
            <pc:sldMk cId="3379201670" sldId="262"/>
            <ac:spMk id="3" creationId="{97DCF801-2E14-119E-FC20-2D4B454C73F6}"/>
          </ac:spMkLst>
        </pc:spChg>
      </pc:sldChg>
    </pc:docChg>
  </pc:docChgLst>
  <pc:docChgLst>
    <pc:chgData name="Lucy Elliott" userId="5f5cc62f-bbda-4bfc-a88a-46a5aea036ac" providerId="ADAL" clId="{EFAB578B-97CB-4B65-B545-F984D3FEAED1}"/>
    <pc:docChg chg="undo custSel addSld delSld modSld">
      <pc:chgData name="Lucy Elliott" userId="5f5cc62f-bbda-4bfc-a88a-46a5aea036ac" providerId="ADAL" clId="{EFAB578B-97CB-4B65-B545-F984D3FEAED1}" dt="2023-12-14T14:25:28.407" v="2543" actId="6549"/>
      <pc:docMkLst>
        <pc:docMk/>
      </pc:docMkLst>
      <pc:sldChg chg="addSp modSp mod">
        <pc:chgData name="Lucy Elliott" userId="5f5cc62f-bbda-4bfc-a88a-46a5aea036ac" providerId="ADAL" clId="{EFAB578B-97CB-4B65-B545-F984D3FEAED1}" dt="2023-12-04T14:53:01.308" v="2539" actId="20577"/>
        <pc:sldMkLst>
          <pc:docMk/>
          <pc:sldMk cId="3335499148" sldId="259"/>
        </pc:sldMkLst>
        <pc:spChg chg="mod">
          <ac:chgData name="Lucy Elliott" userId="5f5cc62f-bbda-4bfc-a88a-46a5aea036ac" providerId="ADAL" clId="{EFAB578B-97CB-4B65-B545-F984D3FEAED1}" dt="2023-11-24T14:48:20.634" v="233" actId="1076"/>
          <ac:spMkLst>
            <pc:docMk/>
            <pc:sldMk cId="3335499148" sldId="259"/>
            <ac:spMk id="2" creationId="{C1837232-9E8B-AA87-3BBB-CB1273FB0556}"/>
          </ac:spMkLst>
        </pc:spChg>
        <pc:spChg chg="mod">
          <ac:chgData name="Lucy Elliott" userId="5f5cc62f-bbda-4bfc-a88a-46a5aea036ac" providerId="ADAL" clId="{EFAB578B-97CB-4B65-B545-F984D3FEAED1}" dt="2023-12-04T14:53:01.308" v="2539" actId="20577"/>
          <ac:spMkLst>
            <pc:docMk/>
            <pc:sldMk cId="3335499148" sldId="259"/>
            <ac:spMk id="3" creationId="{DBA18F2E-ABF0-067C-D5FC-9C7D332E2044}"/>
          </ac:spMkLst>
        </pc:spChg>
        <pc:spChg chg="add mod ord">
          <ac:chgData name="Lucy Elliott" userId="5f5cc62f-bbda-4bfc-a88a-46a5aea036ac" providerId="ADAL" clId="{EFAB578B-97CB-4B65-B545-F984D3FEAED1}" dt="2023-11-24T14:47:34.281" v="226" actId="1076"/>
          <ac:spMkLst>
            <pc:docMk/>
            <pc:sldMk cId="3335499148" sldId="259"/>
            <ac:spMk id="4" creationId="{9E67D9FD-C05A-1885-F688-586110D2B385}"/>
          </ac:spMkLst>
        </pc:spChg>
      </pc:sldChg>
      <pc:sldChg chg="addSp modSp mod modNotesTx">
        <pc:chgData name="Lucy Elliott" userId="5f5cc62f-bbda-4bfc-a88a-46a5aea036ac" providerId="ADAL" clId="{EFAB578B-97CB-4B65-B545-F984D3FEAED1}" dt="2023-12-14T14:25:06.785" v="2540" actId="6549"/>
        <pc:sldMkLst>
          <pc:docMk/>
          <pc:sldMk cId="2020875075" sldId="260"/>
        </pc:sldMkLst>
        <pc:spChg chg="mod">
          <ac:chgData name="Lucy Elliott" userId="5f5cc62f-bbda-4bfc-a88a-46a5aea036ac" providerId="ADAL" clId="{EFAB578B-97CB-4B65-B545-F984D3FEAED1}" dt="2023-12-04T11:26:47.644" v="1655" actId="207"/>
          <ac:spMkLst>
            <pc:docMk/>
            <pc:sldMk cId="2020875075" sldId="260"/>
            <ac:spMk id="6" creationId="{00000000-0000-0000-0000-000000000000}"/>
          </ac:spMkLst>
        </pc:spChg>
        <pc:spChg chg="mod">
          <ac:chgData name="Lucy Elliott" userId="5f5cc62f-bbda-4bfc-a88a-46a5aea036ac" providerId="ADAL" clId="{EFAB578B-97CB-4B65-B545-F984D3FEAED1}" dt="2023-12-04T14:20:08.915" v="2523" actId="14100"/>
          <ac:spMkLst>
            <pc:docMk/>
            <pc:sldMk cId="2020875075" sldId="260"/>
            <ac:spMk id="7" creationId="{00000000-0000-0000-0000-000000000000}"/>
          </ac:spMkLst>
        </pc:spChg>
        <pc:picChg chg="add mod">
          <ac:chgData name="Lucy Elliott" userId="5f5cc62f-bbda-4bfc-a88a-46a5aea036ac" providerId="ADAL" clId="{EFAB578B-97CB-4B65-B545-F984D3FEAED1}" dt="2023-12-04T14:22:03.665" v="2528" actId="1076"/>
          <ac:picMkLst>
            <pc:docMk/>
            <pc:sldMk cId="2020875075" sldId="260"/>
            <ac:picMk id="3" creationId="{AA9318EB-0A9F-D66D-5313-3F36B18A1C0E}"/>
          </ac:picMkLst>
        </pc:picChg>
      </pc:sldChg>
      <pc:sldChg chg="addSp delSp modSp del mod">
        <pc:chgData name="Lucy Elliott" userId="5f5cc62f-bbda-4bfc-a88a-46a5aea036ac" providerId="ADAL" clId="{EFAB578B-97CB-4B65-B545-F984D3FEAED1}" dt="2023-11-29T10:29:13.701" v="968" actId="2696"/>
        <pc:sldMkLst>
          <pc:docMk/>
          <pc:sldMk cId="2779159662" sldId="261"/>
        </pc:sldMkLst>
        <pc:spChg chg="mod">
          <ac:chgData name="Lucy Elliott" userId="5f5cc62f-bbda-4bfc-a88a-46a5aea036ac" providerId="ADAL" clId="{EFAB578B-97CB-4B65-B545-F984D3FEAED1}" dt="2023-11-29T10:24:25.498" v="945"/>
          <ac:spMkLst>
            <pc:docMk/>
            <pc:sldMk cId="2779159662" sldId="261"/>
            <ac:spMk id="2" creationId="{05273777-C0CF-60F5-C4AB-EDA8D604C7A1}"/>
          </ac:spMkLst>
        </pc:spChg>
        <pc:spChg chg="del">
          <ac:chgData name="Lucy Elliott" userId="5f5cc62f-bbda-4bfc-a88a-46a5aea036ac" providerId="ADAL" clId="{EFAB578B-97CB-4B65-B545-F984D3FEAED1}" dt="2023-11-29T10:24:35.988" v="946"/>
          <ac:spMkLst>
            <pc:docMk/>
            <pc:sldMk cId="2779159662" sldId="261"/>
            <ac:spMk id="3" creationId="{97DCF801-2E14-119E-FC20-2D4B454C73F6}"/>
          </ac:spMkLst>
        </pc:spChg>
        <pc:spChg chg="add mod">
          <ac:chgData name="Lucy Elliott" userId="5f5cc62f-bbda-4bfc-a88a-46a5aea036ac" providerId="ADAL" clId="{EFAB578B-97CB-4B65-B545-F984D3FEAED1}" dt="2023-11-29T10:24:35.988" v="946"/>
          <ac:spMkLst>
            <pc:docMk/>
            <pc:sldMk cId="2779159662" sldId="261"/>
            <ac:spMk id="4" creationId="{8DAA5834-32BB-6CC4-550B-4C4A5B5AEF48}"/>
          </ac:spMkLst>
        </pc:spChg>
      </pc:sldChg>
      <pc:sldChg chg="modSp del mod modShow modNotesTx">
        <pc:chgData name="Lucy Elliott" userId="5f5cc62f-bbda-4bfc-a88a-46a5aea036ac" providerId="ADAL" clId="{EFAB578B-97CB-4B65-B545-F984D3FEAED1}" dt="2023-12-04T11:24:44.042" v="1618" actId="2696"/>
        <pc:sldMkLst>
          <pc:docMk/>
          <pc:sldMk cId="3379201670" sldId="262"/>
        </pc:sldMkLst>
        <pc:spChg chg="mod">
          <ac:chgData name="Lucy Elliott" userId="5f5cc62f-bbda-4bfc-a88a-46a5aea036ac" providerId="ADAL" clId="{EFAB578B-97CB-4B65-B545-F984D3FEAED1}" dt="2023-11-24T15:27:46.520" v="941" actId="207"/>
          <ac:spMkLst>
            <pc:docMk/>
            <pc:sldMk cId="3379201670" sldId="262"/>
            <ac:spMk id="2" creationId="{05273777-C0CF-60F5-C4AB-EDA8D604C7A1}"/>
          </ac:spMkLst>
        </pc:spChg>
      </pc:sldChg>
      <pc:sldChg chg="addSp modSp mod">
        <pc:chgData name="Lucy Elliott" userId="5f5cc62f-bbda-4bfc-a88a-46a5aea036ac" providerId="ADAL" clId="{EFAB578B-97CB-4B65-B545-F984D3FEAED1}" dt="2023-12-04T11:40:24.004" v="1892" actId="1076"/>
        <pc:sldMkLst>
          <pc:docMk/>
          <pc:sldMk cId="193047366" sldId="263"/>
        </pc:sldMkLst>
        <pc:spChg chg="mod">
          <ac:chgData name="Lucy Elliott" userId="5f5cc62f-bbda-4bfc-a88a-46a5aea036ac" providerId="ADAL" clId="{EFAB578B-97CB-4B65-B545-F984D3FEAED1}" dt="2023-12-04T11:26:50.760" v="1656" actId="207"/>
          <ac:spMkLst>
            <pc:docMk/>
            <pc:sldMk cId="193047366" sldId="263"/>
            <ac:spMk id="6" creationId="{00000000-0000-0000-0000-000000000000}"/>
          </ac:spMkLst>
        </pc:spChg>
        <pc:spChg chg="mod">
          <ac:chgData name="Lucy Elliott" userId="5f5cc62f-bbda-4bfc-a88a-46a5aea036ac" providerId="ADAL" clId="{EFAB578B-97CB-4B65-B545-F984D3FEAED1}" dt="2023-12-04T11:39:04.540" v="1886" actId="14100"/>
          <ac:spMkLst>
            <pc:docMk/>
            <pc:sldMk cId="193047366" sldId="263"/>
            <ac:spMk id="7" creationId="{00000000-0000-0000-0000-000000000000}"/>
          </ac:spMkLst>
        </pc:spChg>
        <pc:picChg chg="add mod">
          <ac:chgData name="Lucy Elliott" userId="5f5cc62f-bbda-4bfc-a88a-46a5aea036ac" providerId="ADAL" clId="{EFAB578B-97CB-4B65-B545-F984D3FEAED1}" dt="2023-12-04T11:40:24.004" v="1892" actId="1076"/>
          <ac:picMkLst>
            <pc:docMk/>
            <pc:sldMk cId="193047366" sldId="263"/>
            <ac:picMk id="3" creationId="{AD330587-927D-88AA-66AB-1F2EB1E5DA1A}"/>
          </ac:picMkLst>
        </pc:picChg>
      </pc:sldChg>
      <pc:sldChg chg="modSp add del mod modClrScheme chgLayout">
        <pc:chgData name="Lucy Elliott" userId="5f5cc62f-bbda-4bfc-a88a-46a5aea036ac" providerId="ADAL" clId="{EFAB578B-97CB-4B65-B545-F984D3FEAED1}" dt="2023-11-24T14:44:32.619" v="95" actId="2696"/>
        <pc:sldMkLst>
          <pc:docMk/>
          <pc:sldMk cId="528459579" sldId="264"/>
        </pc:sldMkLst>
        <pc:spChg chg="mod ord">
          <ac:chgData name="Lucy Elliott" userId="5f5cc62f-bbda-4bfc-a88a-46a5aea036ac" providerId="ADAL" clId="{EFAB578B-97CB-4B65-B545-F984D3FEAED1}" dt="2023-11-24T14:44:29.599" v="94" actId="700"/>
          <ac:spMkLst>
            <pc:docMk/>
            <pc:sldMk cId="528459579" sldId="264"/>
            <ac:spMk id="6" creationId="{00000000-0000-0000-0000-000000000000}"/>
          </ac:spMkLst>
        </pc:spChg>
        <pc:spChg chg="mod ord">
          <ac:chgData name="Lucy Elliott" userId="5f5cc62f-bbda-4bfc-a88a-46a5aea036ac" providerId="ADAL" clId="{EFAB578B-97CB-4B65-B545-F984D3FEAED1}" dt="2023-11-24T14:44:29.599" v="94" actId="700"/>
          <ac:spMkLst>
            <pc:docMk/>
            <pc:sldMk cId="528459579" sldId="264"/>
            <ac:spMk id="7" creationId="{00000000-0000-0000-0000-000000000000}"/>
          </ac:spMkLst>
        </pc:spChg>
      </pc:sldChg>
      <pc:sldChg chg="modSp add del mod modNotesTx">
        <pc:chgData name="Lucy Elliott" userId="5f5cc62f-bbda-4bfc-a88a-46a5aea036ac" providerId="ADAL" clId="{EFAB578B-97CB-4B65-B545-F984D3FEAED1}" dt="2023-12-04T11:19:19.422" v="1410" actId="2696"/>
        <pc:sldMkLst>
          <pc:docMk/>
          <pc:sldMk cId="1633691265" sldId="264"/>
        </pc:sldMkLst>
        <pc:spChg chg="mod">
          <ac:chgData name="Lucy Elliott" userId="5f5cc62f-bbda-4bfc-a88a-46a5aea036ac" providerId="ADAL" clId="{EFAB578B-97CB-4B65-B545-F984D3FEAED1}" dt="2023-11-24T15:27:51.973" v="942" actId="207"/>
          <ac:spMkLst>
            <pc:docMk/>
            <pc:sldMk cId="1633691265" sldId="264"/>
            <ac:spMk id="2" creationId="{05273777-C0CF-60F5-C4AB-EDA8D604C7A1}"/>
          </ac:spMkLst>
        </pc:spChg>
        <pc:spChg chg="mod">
          <ac:chgData name="Lucy Elliott" userId="5f5cc62f-bbda-4bfc-a88a-46a5aea036ac" providerId="ADAL" clId="{EFAB578B-97CB-4B65-B545-F984D3FEAED1}" dt="2023-11-24T15:01:44.027" v="900" actId="20577"/>
          <ac:spMkLst>
            <pc:docMk/>
            <pc:sldMk cId="1633691265" sldId="264"/>
            <ac:spMk id="3" creationId="{97DCF801-2E14-119E-FC20-2D4B454C73F6}"/>
          </ac:spMkLst>
        </pc:spChg>
      </pc:sldChg>
      <pc:sldChg chg="modSp add del mod">
        <pc:chgData name="Lucy Elliott" userId="5f5cc62f-bbda-4bfc-a88a-46a5aea036ac" providerId="ADAL" clId="{EFAB578B-97CB-4B65-B545-F984D3FEAED1}" dt="2023-11-29T10:29:16.191" v="969" actId="2696"/>
        <pc:sldMkLst>
          <pc:docMk/>
          <pc:sldMk cId="2190461464" sldId="265"/>
        </pc:sldMkLst>
        <pc:spChg chg="mod">
          <ac:chgData name="Lucy Elliott" userId="5f5cc62f-bbda-4bfc-a88a-46a5aea036ac" providerId="ADAL" clId="{EFAB578B-97CB-4B65-B545-F984D3FEAED1}" dt="2023-11-29T10:26:54.934" v="964" actId="2711"/>
          <ac:spMkLst>
            <pc:docMk/>
            <pc:sldMk cId="2190461464" sldId="265"/>
            <ac:spMk id="2" creationId="{EA97F0B5-D426-1D3E-B14C-7EC8B1CE3C0E}"/>
          </ac:spMkLst>
        </pc:spChg>
        <pc:spChg chg="mod">
          <ac:chgData name="Lucy Elliott" userId="5f5cc62f-bbda-4bfc-a88a-46a5aea036ac" providerId="ADAL" clId="{EFAB578B-97CB-4B65-B545-F984D3FEAED1}" dt="2023-11-29T10:26:06.725" v="961" actId="1076"/>
          <ac:spMkLst>
            <pc:docMk/>
            <pc:sldMk cId="2190461464" sldId="265"/>
            <ac:spMk id="7" creationId="{00000000-0000-0000-0000-000000000000}"/>
          </ac:spMkLst>
        </pc:spChg>
      </pc:sldChg>
      <pc:sldChg chg="add del">
        <pc:chgData name="Lucy Elliott" userId="5f5cc62f-bbda-4bfc-a88a-46a5aea036ac" providerId="ADAL" clId="{EFAB578B-97CB-4B65-B545-F984D3FEAED1}" dt="2023-11-29T10:29:11.777" v="967" actId="2696"/>
        <pc:sldMkLst>
          <pc:docMk/>
          <pc:sldMk cId="3258831644" sldId="266"/>
        </pc:sldMkLst>
      </pc:sldChg>
      <pc:sldChg chg="modSp add mod">
        <pc:chgData name="Lucy Elliott" userId="5f5cc62f-bbda-4bfc-a88a-46a5aea036ac" providerId="ADAL" clId="{EFAB578B-97CB-4B65-B545-F984D3FEAED1}" dt="2023-12-04T11:38:28.648" v="1884" actId="207"/>
        <pc:sldMkLst>
          <pc:docMk/>
          <pc:sldMk cId="1903244386" sldId="267"/>
        </pc:sldMkLst>
        <pc:spChg chg="mod">
          <ac:chgData name="Lucy Elliott" userId="5f5cc62f-bbda-4bfc-a88a-46a5aea036ac" providerId="ADAL" clId="{EFAB578B-97CB-4B65-B545-F984D3FEAED1}" dt="2023-12-04T11:38:28.648" v="1884" actId="207"/>
          <ac:spMkLst>
            <pc:docMk/>
            <pc:sldMk cId="1903244386" sldId="267"/>
            <ac:spMk id="2" creationId="{EA97F0B5-D426-1D3E-B14C-7EC8B1CE3C0E}"/>
          </ac:spMkLst>
        </pc:spChg>
        <pc:spChg chg="mod">
          <ac:chgData name="Lucy Elliott" userId="5f5cc62f-bbda-4bfc-a88a-46a5aea036ac" providerId="ADAL" clId="{EFAB578B-97CB-4B65-B545-F984D3FEAED1}" dt="2023-12-04T11:27:00.059" v="1659" actId="207"/>
          <ac:spMkLst>
            <pc:docMk/>
            <pc:sldMk cId="1903244386" sldId="267"/>
            <ac:spMk id="6" creationId="{00000000-0000-0000-0000-000000000000}"/>
          </ac:spMkLst>
        </pc:spChg>
        <pc:spChg chg="mod">
          <ac:chgData name="Lucy Elliott" userId="5f5cc62f-bbda-4bfc-a88a-46a5aea036ac" providerId="ADAL" clId="{EFAB578B-97CB-4B65-B545-F984D3FEAED1}" dt="2023-12-04T11:26:56.357" v="1658" actId="207"/>
          <ac:spMkLst>
            <pc:docMk/>
            <pc:sldMk cId="1903244386" sldId="267"/>
            <ac:spMk id="7" creationId="{00000000-0000-0000-0000-000000000000}"/>
          </ac:spMkLst>
        </pc:spChg>
      </pc:sldChg>
      <pc:sldChg chg="modSp add mod modNotesTx">
        <pc:chgData name="Lucy Elliott" userId="5f5cc62f-bbda-4bfc-a88a-46a5aea036ac" providerId="ADAL" clId="{EFAB578B-97CB-4B65-B545-F984D3FEAED1}" dt="2023-12-14T14:25:15" v="2541" actId="6549"/>
        <pc:sldMkLst>
          <pc:docMk/>
          <pc:sldMk cId="3325470767" sldId="268"/>
        </pc:sldMkLst>
        <pc:spChg chg="mod">
          <ac:chgData name="Lucy Elliott" userId="5f5cc62f-bbda-4bfc-a88a-46a5aea036ac" providerId="ADAL" clId="{EFAB578B-97CB-4B65-B545-F984D3FEAED1}" dt="2023-12-04T11:27:04.775" v="1660" actId="207"/>
          <ac:spMkLst>
            <pc:docMk/>
            <pc:sldMk cId="3325470767" sldId="268"/>
            <ac:spMk id="6" creationId="{00000000-0000-0000-0000-000000000000}"/>
          </ac:spMkLst>
        </pc:spChg>
        <pc:spChg chg="mod">
          <ac:chgData name="Lucy Elliott" userId="5f5cc62f-bbda-4bfc-a88a-46a5aea036ac" providerId="ADAL" clId="{EFAB578B-97CB-4B65-B545-F984D3FEAED1}" dt="2023-12-04T14:47:58.750" v="2529" actId="207"/>
          <ac:spMkLst>
            <pc:docMk/>
            <pc:sldMk cId="3325470767" sldId="268"/>
            <ac:spMk id="7" creationId="{00000000-0000-0000-0000-000000000000}"/>
          </ac:spMkLst>
        </pc:spChg>
      </pc:sldChg>
      <pc:sldChg chg="modSp new mod modNotesTx">
        <pc:chgData name="Lucy Elliott" userId="5f5cc62f-bbda-4bfc-a88a-46a5aea036ac" providerId="ADAL" clId="{EFAB578B-97CB-4B65-B545-F984D3FEAED1}" dt="2023-12-14T14:25:20.077" v="2542" actId="6549"/>
        <pc:sldMkLst>
          <pc:docMk/>
          <pc:sldMk cId="3557634318" sldId="269"/>
        </pc:sldMkLst>
        <pc:spChg chg="mod">
          <ac:chgData name="Lucy Elliott" userId="5f5cc62f-bbda-4bfc-a88a-46a5aea036ac" providerId="ADAL" clId="{EFAB578B-97CB-4B65-B545-F984D3FEAED1}" dt="2023-12-04T11:32:46.194" v="1861" actId="20577"/>
          <ac:spMkLst>
            <pc:docMk/>
            <pc:sldMk cId="3557634318" sldId="269"/>
            <ac:spMk id="2" creationId="{92C4F242-A9F9-59F1-5B9E-0740ED46BA58}"/>
          </ac:spMkLst>
        </pc:spChg>
        <pc:spChg chg="mod">
          <ac:chgData name="Lucy Elliott" userId="5f5cc62f-bbda-4bfc-a88a-46a5aea036ac" providerId="ADAL" clId="{EFAB578B-97CB-4B65-B545-F984D3FEAED1}" dt="2023-12-04T13:39:51.003" v="1955" actId="20577"/>
          <ac:spMkLst>
            <pc:docMk/>
            <pc:sldMk cId="3557634318" sldId="269"/>
            <ac:spMk id="3" creationId="{A17120F1-988E-4AE8-95B5-4559C1BF53CB}"/>
          </ac:spMkLst>
        </pc:spChg>
      </pc:sldChg>
      <pc:sldChg chg="addSp delSp modSp new mod setBg">
        <pc:chgData name="Lucy Elliott" userId="5f5cc62f-bbda-4bfc-a88a-46a5aea036ac" providerId="ADAL" clId="{EFAB578B-97CB-4B65-B545-F984D3FEAED1}" dt="2023-12-04T13:51:53.863" v="2516" actId="26606"/>
        <pc:sldMkLst>
          <pc:docMk/>
          <pc:sldMk cId="3696460855" sldId="270"/>
        </pc:sldMkLst>
        <pc:spChg chg="mod">
          <ac:chgData name="Lucy Elliott" userId="5f5cc62f-bbda-4bfc-a88a-46a5aea036ac" providerId="ADAL" clId="{EFAB578B-97CB-4B65-B545-F984D3FEAED1}" dt="2023-12-04T13:51:53.863" v="2516" actId="26606"/>
          <ac:spMkLst>
            <pc:docMk/>
            <pc:sldMk cId="3696460855" sldId="270"/>
            <ac:spMk id="2" creationId="{1377E935-C43A-DFAE-8C01-45652BD6E7DA}"/>
          </ac:spMkLst>
        </pc:spChg>
        <pc:spChg chg="mod">
          <ac:chgData name="Lucy Elliott" userId="5f5cc62f-bbda-4bfc-a88a-46a5aea036ac" providerId="ADAL" clId="{EFAB578B-97CB-4B65-B545-F984D3FEAED1}" dt="2023-12-04T13:51:53.863" v="2516" actId="26606"/>
          <ac:spMkLst>
            <pc:docMk/>
            <pc:sldMk cId="3696460855" sldId="270"/>
            <ac:spMk id="3" creationId="{7AB5CE86-E147-9B7E-35AF-6D5FE90CD8A8}"/>
          </ac:spMkLst>
        </pc:spChg>
        <pc:spChg chg="add del">
          <ac:chgData name="Lucy Elliott" userId="5f5cc62f-bbda-4bfc-a88a-46a5aea036ac" providerId="ADAL" clId="{EFAB578B-97CB-4B65-B545-F984D3FEAED1}" dt="2023-12-04T13:51:53.863" v="2516" actId="26606"/>
          <ac:spMkLst>
            <pc:docMk/>
            <pc:sldMk cId="3696460855" sldId="270"/>
            <ac:spMk id="12" creationId="{0E3596DD-156A-473E-9BB3-C6A29F7574E9}"/>
          </ac:spMkLst>
        </pc:spChg>
        <pc:spChg chg="add del">
          <ac:chgData name="Lucy Elliott" userId="5f5cc62f-bbda-4bfc-a88a-46a5aea036ac" providerId="ADAL" clId="{EFAB578B-97CB-4B65-B545-F984D3FEAED1}" dt="2023-12-04T13:51:53.863" v="2516" actId="26606"/>
          <ac:spMkLst>
            <pc:docMk/>
            <pc:sldMk cId="3696460855" sldId="270"/>
            <ac:spMk id="14" creationId="{2C46C4D6-C474-4E92-B52E-944C1118F7B6}"/>
          </ac:spMkLst>
        </pc:spChg>
        <pc:picChg chg="add del mod">
          <ac:chgData name="Lucy Elliott" userId="5f5cc62f-bbda-4bfc-a88a-46a5aea036ac" providerId="ADAL" clId="{EFAB578B-97CB-4B65-B545-F984D3FEAED1}" dt="2023-12-04T11:35:18.912" v="1873" actId="478"/>
          <ac:picMkLst>
            <pc:docMk/>
            <pc:sldMk cId="3696460855" sldId="270"/>
            <ac:picMk id="5" creationId="{4E133AAE-0D60-4AA5-1EEF-CB56F7E0254E}"/>
          </ac:picMkLst>
        </pc:picChg>
        <pc:picChg chg="add mod">
          <ac:chgData name="Lucy Elliott" userId="5f5cc62f-bbda-4bfc-a88a-46a5aea036ac" providerId="ADAL" clId="{EFAB578B-97CB-4B65-B545-F984D3FEAED1}" dt="2023-12-04T13:51:53.863" v="2516" actId="26606"/>
          <ac:picMkLst>
            <pc:docMk/>
            <pc:sldMk cId="3696460855" sldId="270"/>
            <ac:picMk id="7" creationId="{36BB67BF-9B55-7EC0-6487-470526CB612C}"/>
          </ac:picMkLst>
        </pc:picChg>
      </pc:sldChg>
      <pc:sldChg chg="modSp new mod">
        <pc:chgData name="Lucy Elliott" userId="5f5cc62f-bbda-4bfc-a88a-46a5aea036ac" providerId="ADAL" clId="{EFAB578B-97CB-4B65-B545-F984D3FEAED1}" dt="2023-12-04T13:41:36.414" v="2110" actId="20577"/>
        <pc:sldMkLst>
          <pc:docMk/>
          <pc:sldMk cId="2509536426" sldId="271"/>
        </pc:sldMkLst>
        <pc:spChg chg="mod">
          <ac:chgData name="Lucy Elliott" userId="5f5cc62f-bbda-4bfc-a88a-46a5aea036ac" providerId="ADAL" clId="{EFAB578B-97CB-4B65-B545-F984D3FEAED1}" dt="2023-12-04T11:27:19.292" v="1663" actId="207"/>
          <ac:spMkLst>
            <pc:docMk/>
            <pc:sldMk cId="2509536426" sldId="271"/>
            <ac:spMk id="2" creationId="{3E2F1E87-1975-8A2E-93AF-730C6C6829C9}"/>
          </ac:spMkLst>
        </pc:spChg>
        <pc:spChg chg="mod">
          <ac:chgData name="Lucy Elliott" userId="5f5cc62f-bbda-4bfc-a88a-46a5aea036ac" providerId="ADAL" clId="{EFAB578B-97CB-4B65-B545-F984D3FEAED1}" dt="2023-12-04T13:41:36.414" v="2110" actId="20577"/>
          <ac:spMkLst>
            <pc:docMk/>
            <pc:sldMk cId="2509536426" sldId="271"/>
            <ac:spMk id="3" creationId="{C7909A16-0202-8697-A01C-D191B9EBA58F}"/>
          </ac:spMkLst>
        </pc:spChg>
      </pc:sldChg>
      <pc:sldChg chg="addSp delSp modSp new mod setBg modNotesTx">
        <pc:chgData name="Lucy Elliott" userId="5f5cc62f-bbda-4bfc-a88a-46a5aea036ac" providerId="ADAL" clId="{EFAB578B-97CB-4B65-B545-F984D3FEAED1}" dt="2023-12-14T14:25:28.407" v="2543" actId="6549"/>
        <pc:sldMkLst>
          <pc:docMk/>
          <pc:sldMk cId="1118098782" sldId="272"/>
        </pc:sldMkLst>
        <pc:spChg chg="mod">
          <ac:chgData name="Lucy Elliott" userId="5f5cc62f-bbda-4bfc-a88a-46a5aea036ac" providerId="ADAL" clId="{EFAB578B-97CB-4B65-B545-F984D3FEAED1}" dt="2023-12-04T13:52:13.217" v="2522" actId="26606"/>
          <ac:spMkLst>
            <pc:docMk/>
            <pc:sldMk cId="1118098782" sldId="272"/>
            <ac:spMk id="2" creationId="{7A850017-3A79-AA70-100D-B99F55CE7C7E}"/>
          </ac:spMkLst>
        </pc:spChg>
        <pc:spChg chg="mod ord">
          <ac:chgData name="Lucy Elliott" userId="5f5cc62f-bbda-4bfc-a88a-46a5aea036ac" providerId="ADAL" clId="{EFAB578B-97CB-4B65-B545-F984D3FEAED1}" dt="2023-12-04T13:52:13.217" v="2522" actId="26606"/>
          <ac:spMkLst>
            <pc:docMk/>
            <pc:sldMk cId="1118098782" sldId="272"/>
            <ac:spMk id="3" creationId="{E97947F9-5545-FF37-2767-C41BA6B89B1C}"/>
          </ac:spMkLst>
        </pc:spChg>
        <pc:spChg chg="add del">
          <ac:chgData name="Lucy Elliott" userId="5f5cc62f-bbda-4bfc-a88a-46a5aea036ac" providerId="ADAL" clId="{EFAB578B-97CB-4B65-B545-F984D3FEAED1}" dt="2023-12-04T13:52:04.997" v="2518" actId="26606"/>
          <ac:spMkLst>
            <pc:docMk/>
            <pc:sldMk cId="1118098782" sldId="272"/>
            <ac:spMk id="10" creationId="{8D1AA55E-40D5-461B-A5A8-4AE8AAB71B08}"/>
          </ac:spMkLst>
        </pc:spChg>
        <pc:spChg chg="add del">
          <ac:chgData name="Lucy Elliott" userId="5f5cc62f-bbda-4bfc-a88a-46a5aea036ac" providerId="ADAL" clId="{EFAB578B-97CB-4B65-B545-F984D3FEAED1}" dt="2023-12-04T13:52:04.997" v="2518" actId="26606"/>
          <ac:spMkLst>
            <pc:docMk/>
            <pc:sldMk cId="1118098782" sldId="272"/>
            <ac:spMk id="14" creationId="{6CB927A4-E432-4310-9CD5-E89FF5063179}"/>
          </ac:spMkLst>
        </pc:spChg>
        <pc:spChg chg="add del">
          <ac:chgData name="Lucy Elliott" userId="5f5cc62f-bbda-4bfc-a88a-46a5aea036ac" providerId="ADAL" clId="{EFAB578B-97CB-4B65-B545-F984D3FEAED1}" dt="2023-12-04T13:52:04.997" v="2518" actId="26606"/>
          <ac:spMkLst>
            <pc:docMk/>
            <pc:sldMk cId="1118098782" sldId="272"/>
            <ac:spMk id="16" creationId="{E3020543-B24B-4EC4-8FFC-8DD88EEA91A8}"/>
          </ac:spMkLst>
        </pc:spChg>
        <pc:spChg chg="add del">
          <ac:chgData name="Lucy Elliott" userId="5f5cc62f-bbda-4bfc-a88a-46a5aea036ac" providerId="ADAL" clId="{EFAB578B-97CB-4B65-B545-F984D3FEAED1}" dt="2023-12-04T13:52:08.222" v="2520" actId="26606"/>
          <ac:spMkLst>
            <pc:docMk/>
            <pc:sldMk cId="1118098782" sldId="272"/>
            <ac:spMk id="18" creationId="{85F55C16-BC21-49EF-A4FF-C3155BB93BD3}"/>
          </ac:spMkLst>
        </pc:spChg>
        <pc:spChg chg="add del">
          <ac:chgData name="Lucy Elliott" userId="5f5cc62f-bbda-4bfc-a88a-46a5aea036ac" providerId="ADAL" clId="{EFAB578B-97CB-4B65-B545-F984D3FEAED1}" dt="2023-12-04T13:52:08.222" v="2520" actId="26606"/>
          <ac:spMkLst>
            <pc:docMk/>
            <pc:sldMk cId="1118098782" sldId="272"/>
            <ac:spMk id="19" creationId="{0C5F069E-AFE6-4825-8945-46F2918A5019}"/>
          </ac:spMkLst>
        </pc:spChg>
        <pc:spChg chg="add del">
          <ac:chgData name="Lucy Elliott" userId="5f5cc62f-bbda-4bfc-a88a-46a5aea036ac" providerId="ADAL" clId="{EFAB578B-97CB-4B65-B545-F984D3FEAED1}" dt="2023-12-04T13:52:13.217" v="2522" actId="26606"/>
          <ac:spMkLst>
            <pc:docMk/>
            <pc:sldMk cId="1118098782" sldId="272"/>
            <ac:spMk id="21" creationId="{0E3596DD-156A-473E-9BB3-C6A29F7574E9}"/>
          </ac:spMkLst>
        </pc:spChg>
        <pc:spChg chg="add del">
          <ac:chgData name="Lucy Elliott" userId="5f5cc62f-bbda-4bfc-a88a-46a5aea036ac" providerId="ADAL" clId="{EFAB578B-97CB-4B65-B545-F984D3FEAED1}" dt="2023-12-04T13:52:13.217" v="2522" actId="26606"/>
          <ac:spMkLst>
            <pc:docMk/>
            <pc:sldMk cId="1118098782" sldId="272"/>
            <ac:spMk id="22" creationId="{2C46C4D6-C474-4E92-B52E-944C1118F7B6}"/>
          </ac:spMkLst>
        </pc:spChg>
        <pc:picChg chg="add mod">
          <ac:chgData name="Lucy Elliott" userId="5f5cc62f-bbda-4bfc-a88a-46a5aea036ac" providerId="ADAL" clId="{EFAB578B-97CB-4B65-B545-F984D3FEAED1}" dt="2023-12-04T13:52:13.217" v="2522" actId="26606"/>
          <ac:picMkLst>
            <pc:docMk/>
            <pc:sldMk cId="1118098782" sldId="272"/>
            <ac:picMk id="5" creationId="{051D6FFF-1613-5304-9BF7-F8CCEF72C9C6}"/>
          </ac:picMkLst>
        </pc:picChg>
        <pc:cxnChg chg="add del">
          <ac:chgData name="Lucy Elliott" userId="5f5cc62f-bbda-4bfc-a88a-46a5aea036ac" providerId="ADAL" clId="{EFAB578B-97CB-4B65-B545-F984D3FEAED1}" dt="2023-12-04T13:52:04.997" v="2518" actId="26606"/>
          <ac:cxnSpMkLst>
            <pc:docMk/>
            <pc:sldMk cId="1118098782" sldId="272"/>
            <ac:cxnSpMk id="12" creationId="{7EB498BD-8089-4626-91EA-4978EBEF535E}"/>
          </ac:cxnSpMkLst>
        </pc:cxnChg>
      </pc:sldChg>
      <pc:sldChg chg="modSp new del mod">
        <pc:chgData name="Lucy Elliott" userId="5f5cc62f-bbda-4bfc-a88a-46a5aea036ac" providerId="ADAL" clId="{EFAB578B-97CB-4B65-B545-F984D3FEAED1}" dt="2023-12-04T11:32:33.431" v="1820" actId="2696"/>
        <pc:sldMkLst>
          <pc:docMk/>
          <pc:sldMk cId="2581477582" sldId="273"/>
        </pc:sldMkLst>
        <pc:spChg chg="mod">
          <ac:chgData name="Lucy Elliott" userId="5f5cc62f-bbda-4bfc-a88a-46a5aea036ac" providerId="ADAL" clId="{EFAB578B-97CB-4B65-B545-F984D3FEAED1}" dt="2023-12-04T11:32:25.715" v="1819" actId="20577"/>
          <ac:spMkLst>
            <pc:docMk/>
            <pc:sldMk cId="2581477582" sldId="273"/>
            <ac:spMk id="2" creationId="{CE00D103-0156-3D60-0EEA-A5CE3024874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E509D-EF98-4CD7-965D-4265D8A3599C}" type="datetimeFigureOut">
              <a:rPr lang="en-GB" smtClean="0"/>
              <a:t>14/12/2023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5A485-2F66-42A0-B1E9-EE1C6C3B5F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598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baseline="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88FE4-6F02-480F-8E0D-E4D857C78AD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22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baseline="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88FE4-6F02-480F-8E0D-E4D857C78AD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2261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u="none" strike="noStrike" baseline="0" dirty="0">
              <a:latin typeface="Calibri" panose="020F0502020204030204" pitchFamily="34" charset="0"/>
            </a:endParaRPr>
          </a:p>
          <a:p>
            <a:endParaRPr lang="en-GB" sz="1200" b="0" i="0" u="none" strike="noStrike" baseline="0" dirty="0">
              <a:latin typeface="Calibri" panose="020F0502020204030204" pitchFamily="34" charset="0"/>
              <a:cs typeface="Calibri"/>
            </a:endParaRPr>
          </a:p>
          <a:p>
            <a:endParaRPr lang="en-GB" b="1" baseline="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88FE4-6F02-480F-8E0D-E4D857C78AD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3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baseline="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88FE4-6F02-480F-8E0D-E4D857C78AD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22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88FE4-6F02-480F-8E0D-E4D857C78AD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533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15A485-2F66-42A0-B1E9-EE1C6C3B5F4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4020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15A485-2F66-42A0-B1E9-EE1C6C3B5F4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6555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07E5A-BA73-A334-1071-BB6879C917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9FAB75-ADF0-09DE-1849-7551EE9EC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2EA922-B842-FE85-98F0-D8E9155D5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DFC1D-6E95-4D25-B255-44539BE79BC2}" type="datetimeFigureOut">
              <a:rPr lang="en-GB" smtClean="0"/>
              <a:t>14/12/2023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A32170-FC97-EC91-A078-E484FFD13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CDCB1-C86D-C44A-B402-DFE6C6CDC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CA39-0800-42E2-8DCD-6E20A16D2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67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2BAC6-123C-DF26-3B0C-6A43340E6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654F3F-3F5E-B4D9-22EA-0478D0D58C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45F6C-AA07-E383-1AF8-9AEA419BC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DFC1D-6E95-4D25-B255-44539BE79BC2}" type="datetimeFigureOut">
              <a:rPr lang="en-GB" smtClean="0"/>
              <a:t>14/12/2023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0AE4E-F8C8-F081-7670-77541485E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C8A8D-E75C-E713-12DD-C593B0EB4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CA39-0800-42E2-8DCD-6E20A16D2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067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292097-9076-B6EB-DA41-B468CFD9BF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04705E-7F22-DE29-1F33-9D8923730A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AEE65B-2693-C296-8A93-52C148EEA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DFC1D-6E95-4D25-B255-44539BE79BC2}" type="datetimeFigureOut">
              <a:rPr lang="en-GB" smtClean="0"/>
              <a:t>14/12/2023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1F171-8498-A8CB-08C9-AD465B185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9AA198-72B1-0D94-9BCE-8AD28A4F0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CA39-0800-42E2-8DCD-6E20A16D2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287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8575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1207" y="448056"/>
            <a:ext cx="6877119" cy="640080"/>
          </a:xfrm>
        </p:spPr>
        <p:txBody>
          <a:bodyPr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Edit Master text styles</a:t>
            </a:r>
          </a:p>
          <a:p>
            <a:pPr marL="0" lvl="1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Second level</a:t>
            </a:r>
          </a:p>
          <a:p>
            <a:pPr marL="0" lvl="2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Third level</a:t>
            </a:r>
          </a:p>
          <a:p>
            <a:pPr marL="0" lvl="3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Fourth level</a:t>
            </a:r>
          </a:p>
          <a:p>
            <a:pPr marL="0" lvl="4" indent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BEEBAAA-29B5-4AF5-BC5F-7E580C29002D}" type="datetimeFigureOut">
              <a:rPr lang="en-US" smtClean="0"/>
              <a:pPr/>
              <a:t>12/14/2023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860EDB8-5305-433F-BE41-D7A86D811D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114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B3165-3E2B-B591-69E6-0724285FA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F431F-30EA-78AC-327C-B381EEDCFA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91D794-F887-C8AB-7EBA-E04F6CE34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DFC1D-6E95-4D25-B255-44539BE79BC2}" type="datetimeFigureOut">
              <a:rPr lang="en-GB" smtClean="0"/>
              <a:t>14/12/2023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A7B99-1F4A-19DE-C5BE-DB5E52901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0B0A3A-F200-3C44-5005-F64664578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CA39-0800-42E2-8DCD-6E20A16D2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661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8987-7798-D71C-2A13-1D72395D6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205338-99B5-46BB-51AE-39C1B91E4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C7F83A-5990-95E9-DFB7-71F67A63F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DFC1D-6E95-4D25-B255-44539BE79BC2}" type="datetimeFigureOut">
              <a:rPr lang="en-GB" smtClean="0"/>
              <a:t>14/12/2023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32F04D-66C4-19F0-6AF0-BB9364231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92D626-CF52-7DED-3D5D-23A7B9ACE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CA39-0800-42E2-8DCD-6E20A16D2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02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CF141-8ED9-F747-FBCD-308BAF87B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D5D75-BC92-E64A-27F2-EBB559960A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300038-4AA9-CBF6-C583-8465B3347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4DBF05-43B3-3B27-ED8F-81E7C60FA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DFC1D-6E95-4D25-B255-44539BE79BC2}" type="datetimeFigureOut">
              <a:rPr lang="en-GB" smtClean="0"/>
              <a:t>14/12/2023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8CB7C4-A679-F150-337A-4C0A979FC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0C291E-A5EA-F286-1F05-2F6EA87DB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CA39-0800-42E2-8DCD-6E20A16D2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678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ADFAC-34E5-B4A1-3618-D14FE976E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68C5E5-2D95-D13E-8B10-BE7BEE1C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084A2C-3519-7787-FD18-901B573506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62CFB1-8A8C-6CF8-7267-B34C0CA78E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78A3E0-4659-5EBA-AD0D-B7178A61C0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DF0954-95BB-9E22-FB7D-1A819FE0C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DFC1D-6E95-4D25-B255-44539BE79BC2}" type="datetimeFigureOut">
              <a:rPr lang="en-GB" smtClean="0"/>
              <a:t>14/12/2023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30FBEE-A330-99E0-E016-EB8F7B0B7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FAD9FE-9414-CA60-FDDF-049A6A62F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CA39-0800-42E2-8DCD-6E20A16D2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284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96E04-4B68-4989-2247-4C5116376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850046-7B47-B16A-E10C-F7D4F13F0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DFC1D-6E95-4D25-B255-44539BE79BC2}" type="datetimeFigureOut">
              <a:rPr lang="en-GB" smtClean="0"/>
              <a:t>14/12/2023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1F6805-1FFC-BC1B-4D15-BAC193C65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45A2C4-0EA3-8457-2776-DC25573A9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CA39-0800-42E2-8DCD-6E20A16D2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6846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5CD26B-0EC0-80D1-DD5B-BCA785116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DFC1D-6E95-4D25-B255-44539BE79BC2}" type="datetimeFigureOut">
              <a:rPr lang="en-GB" smtClean="0"/>
              <a:t>14/12/2023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4B1D9A0-D4DE-AA78-6845-595BC0361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5B93D-7404-151C-2F1D-EB44B49FC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CA39-0800-42E2-8DCD-6E20A16D2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594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51E74-7A1A-C58C-1B86-852603F98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89A0A-9EA4-A4D7-BF27-38801D081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C0CA0E-95DE-6409-A2D2-31FE27C4DF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F5B0EA-B150-EAD1-9EDD-50D2CC7FB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DFC1D-6E95-4D25-B255-44539BE79BC2}" type="datetimeFigureOut">
              <a:rPr lang="en-GB" smtClean="0"/>
              <a:t>14/12/2023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FE033F-D05E-7C8B-B729-289DE94A0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75359-F9B9-6966-5247-3947B711B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CA39-0800-42E2-8DCD-6E20A16D2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586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C3E87-BDFC-F347-F95E-DB14B892C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43A5AB-572E-D102-E882-924F8F2ECF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D7A2DD-7F16-737F-ABB8-2992DEC21E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BB6A26-F289-0716-3721-DA6D3442C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DFC1D-6E95-4D25-B255-44539BE79BC2}" type="datetimeFigureOut">
              <a:rPr lang="en-GB" smtClean="0"/>
              <a:t>14/12/2023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766B49-1DDB-4791-CA1B-F87D29493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6B33FE-64DF-4B70-45DF-742142691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CA39-0800-42E2-8DCD-6E20A16D2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437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310C67-246C-4A84-473D-BC50FBF6C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8E9E40-48DF-BEEB-8A97-CB25AA2D5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A49ED8-8053-AD00-CC0E-B0BE5A49C9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DFC1D-6E95-4D25-B255-44539BE79BC2}" type="datetimeFigureOut">
              <a:rPr lang="en-GB" smtClean="0"/>
              <a:t>14/12/2023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443848-9621-3C96-B5C7-7AE8406CC1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F35D3B-EEB3-E76E-133D-EE907831EC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3CA39-0800-42E2-8DCD-6E20A16D2B8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355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67D9FD-C05A-1885-F688-586110D2B385}"/>
              </a:ext>
            </a:extLst>
          </p:cNvPr>
          <p:cNvSpPr/>
          <p:nvPr/>
        </p:nvSpPr>
        <p:spPr>
          <a:xfrm>
            <a:off x="152400" y="203200"/>
            <a:ext cx="11887200" cy="64516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837232-9E8B-AA87-3BBB-CB1273FB05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8100" y="615157"/>
            <a:ext cx="9575800" cy="32385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sz="4900" dirty="0">
                <a:latin typeface="+mn-lt"/>
              </a:rPr>
              <a:t>Creating a Student Panel in Higher Education</a:t>
            </a:r>
            <a:br>
              <a:rPr lang="en-GB" sz="4900" dirty="0">
                <a:latin typeface="+mn-lt"/>
              </a:rPr>
            </a:br>
            <a:br>
              <a:rPr lang="en-GB" sz="4000" dirty="0">
                <a:latin typeface="+mn-lt"/>
              </a:rPr>
            </a:br>
            <a:r>
              <a:rPr lang="en-GB" sz="3600" dirty="0">
                <a:latin typeface="+mn-lt"/>
              </a:rPr>
              <a:t>The Disability Services’ Student Panel at the University of Leeds</a:t>
            </a:r>
            <a:endParaRPr lang="en-GB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A18F2E-ABF0-067C-D5FC-9C7D332E20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3500" y="4587081"/>
            <a:ext cx="7988300" cy="1655762"/>
          </a:xfrm>
        </p:spPr>
        <p:txBody>
          <a:bodyPr/>
          <a:lstStyle/>
          <a:p>
            <a:r>
              <a:rPr lang="en-GB" dirty="0"/>
              <a:t>Lucy Elliott – Operations Team Manager, Disability Services</a:t>
            </a:r>
          </a:p>
          <a:p>
            <a:r>
              <a:rPr lang="en-GB" dirty="0"/>
              <a:t>Megan Owen – Engagement Officer, Disability Services</a:t>
            </a:r>
          </a:p>
          <a:p>
            <a:r>
              <a:rPr lang="en-GB" dirty="0"/>
              <a:t>Suchita Pandit – 5</a:t>
            </a:r>
            <a:r>
              <a:rPr lang="en-GB" baseline="30000" dirty="0"/>
              <a:t>th</a:t>
            </a:r>
            <a:r>
              <a:rPr lang="en-GB" dirty="0"/>
              <a:t> Year Medical Student</a:t>
            </a:r>
          </a:p>
        </p:txBody>
      </p:sp>
    </p:spTree>
    <p:extLst>
      <p:ext uri="{BB962C8B-B14F-4D97-AF65-F5344CB8AC3E}">
        <p14:creationId xmlns:p14="http://schemas.microsoft.com/office/powerpoint/2010/main" val="3335499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History and Purpose of the Student Panel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539495" y="1435608"/>
            <a:ext cx="7054485" cy="5071724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</a:rPr>
              <a:t>Started in 2018 and has run annually since. </a:t>
            </a:r>
          </a:p>
          <a:p>
            <a:pPr marL="0" indent="0">
              <a:buNone/>
            </a:pPr>
            <a:endParaRPr lang="en-GB" sz="2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</a:rPr>
              <a:t>Purpose:</a:t>
            </a:r>
            <a:endParaRPr lang="en-GB" sz="2400" b="0" i="0" u="none" strike="noStrike" baseline="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en-GB" sz="2400" b="0" i="0" u="none" strike="noStrike" baseline="0" dirty="0">
                <a:solidFill>
                  <a:schemeClr val="tx1"/>
                </a:solidFill>
                <a:latin typeface="Calibri" panose="020F0502020204030204" pitchFamily="34" charset="0"/>
              </a:rPr>
              <a:t>To recognise the importance of the student experience. </a:t>
            </a:r>
          </a:p>
          <a:p>
            <a:r>
              <a:rPr lang="en-GB" sz="2400" b="0" i="0" u="none" strike="noStrike" baseline="0" dirty="0">
                <a:solidFill>
                  <a:schemeClr val="tx1"/>
                </a:solidFill>
                <a:latin typeface="Calibri" panose="020F0502020204030204" pitchFamily="34" charset="0"/>
              </a:rPr>
              <a:t>To enable disabled students to influence Disability Services.</a:t>
            </a:r>
          </a:p>
          <a:p>
            <a:r>
              <a:rPr lang="en-GB" sz="2400" dirty="0">
                <a:solidFill>
                  <a:schemeClr val="tx1"/>
                </a:solidFill>
                <a:latin typeface="Calibri" panose="020F0502020204030204" pitchFamily="34" charset="0"/>
              </a:rPr>
              <a:t>To give disabled students the opportunity to learn more about the Service.</a:t>
            </a:r>
            <a:endParaRPr lang="en-GB" sz="2400" b="0" i="0" u="none" strike="noStrike" baseline="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r>
              <a:rPr lang="en-GB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collate views and feedback about other aspects of University provisions.</a:t>
            </a:r>
            <a:endParaRPr lang="en-GB" sz="2400" b="0" i="0" u="none" strike="noStrike" baseline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 descr="People in group therapy">
            <a:extLst>
              <a:ext uri="{FF2B5EF4-FFF2-40B4-BE49-F238E27FC236}">
                <a16:creationId xmlns:a16="http://schemas.microsoft.com/office/drawing/2014/main" id="{AA9318EB-0A9F-D66D-5313-3F36B18A1C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583" y="2319453"/>
            <a:ext cx="3328640" cy="221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87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Recent Topics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539495" y="1435608"/>
            <a:ext cx="6877119" cy="5523992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tx1"/>
                </a:solidFill>
              </a:rPr>
              <a:t>Communication with disabled applicants and current students</a:t>
            </a:r>
          </a:p>
          <a:p>
            <a:r>
              <a:rPr lang="en-GB" sz="2400" dirty="0">
                <a:solidFill>
                  <a:schemeClr val="tx1"/>
                </a:solidFill>
              </a:rPr>
              <a:t>Experience of exams at Leeds (and previous study)</a:t>
            </a:r>
          </a:p>
          <a:p>
            <a:r>
              <a:rPr lang="en-GB" sz="2400" dirty="0">
                <a:solidFill>
                  <a:schemeClr val="tx1"/>
                </a:solidFill>
              </a:rPr>
              <a:t>Accessible accommodation – joined by Leeds City Council </a:t>
            </a:r>
          </a:p>
          <a:p>
            <a:r>
              <a:rPr lang="en-GB" sz="2400" dirty="0">
                <a:solidFill>
                  <a:schemeClr val="tx1"/>
                </a:solidFill>
              </a:rPr>
              <a:t>Disability Contacts based in the Schools across the UoL</a:t>
            </a:r>
          </a:p>
          <a:p>
            <a:r>
              <a:rPr lang="en-GB" sz="2400" dirty="0">
                <a:solidFill>
                  <a:schemeClr val="tx1"/>
                </a:solidFill>
              </a:rPr>
              <a:t>Assistive Technology at the UoL </a:t>
            </a:r>
          </a:p>
          <a:p>
            <a:r>
              <a:rPr lang="en-GB" sz="2400" dirty="0">
                <a:solidFill>
                  <a:schemeClr val="tx1"/>
                </a:solidFill>
              </a:rPr>
              <a:t>Inclusive teaching at the UoL </a:t>
            </a:r>
          </a:p>
          <a:p>
            <a:r>
              <a:rPr lang="en-GB" sz="2400" dirty="0">
                <a:solidFill>
                  <a:schemeClr val="tx1"/>
                </a:solidFill>
              </a:rPr>
              <a:t>Disabled Students’ Allowances – from application to support provided by our in-house NMH supplier.</a:t>
            </a:r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3" name="Graphic 2" descr="Meeting with solid fill">
            <a:extLst>
              <a:ext uri="{FF2B5EF4-FFF2-40B4-BE49-F238E27FC236}">
                <a16:creationId xmlns:a16="http://schemas.microsoft.com/office/drawing/2014/main" id="{AD330587-927D-88AA-66AB-1F2EB1E5D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04483" y="1923047"/>
            <a:ext cx="3011905" cy="301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4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Recruiting a Panel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521207" y="1245676"/>
            <a:ext cx="4416552" cy="5221670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tx1"/>
                </a:solidFill>
              </a:rPr>
              <a:t>Email campaigns</a:t>
            </a:r>
          </a:p>
          <a:p>
            <a:r>
              <a:rPr lang="en-GB" sz="2400" dirty="0">
                <a:solidFill>
                  <a:schemeClr val="tx1"/>
                </a:solidFill>
              </a:rPr>
              <a:t>Social media</a:t>
            </a:r>
          </a:p>
          <a:p>
            <a:r>
              <a:rPr lang="en-GB" sz="2400" dirty="0">
                <a:solidFill>
                  <a:schemeClr val="tx1"/>
                </a:solidFill>
              </a:rPr>
              <a:t>Highlight “rewards”</a:t>
            </a:r>
          </a:p>
          <a:p>
            <a:r>
              <a:rPr lang="en-GB" sz="2400" dirty="0">
                <a:solidFill>
                  <a:schemeClr val="tx1"/>
                </a:solidFill>
              </a:rPr>
              <a:t>Highlight “what’s expected”</a:t>
            </a:r>
          </a:p>
          <a:p>
            <a:pPr lvl="1"/>
            <a:r>
              <a:rPr lang="en-GB" sz="2400" i="1" dirty="0">
                <a:solidFill>
                  <a:schemeClr val="tx1"/>
                </a:solidFill>
              </a:rPr>
              <a:t>A willingness to engage in discussions, share ideas and give feedback.</a:t>
            </a:r>
          </a:p>
          <a:p>
            <a:pPr lvl="1"/>
            <a:r>
              <a:rPr lang="en-GB" sz="2400" i="1" dirty="0">
                <a:solidFill>
                  <a:schemeClr val="tx1"/>
                </a:solidFill>
              </a:rPr>
              <a:t>A commitment to attend as many Panel meetings as possible throughout the year. </a:t>
            </a:r>
          </a:p>
          <a:p>
            <a:r>
              <a:rPr lang="en-GB" sz="2400" dirty="0">
                <a:solidFill>
                  <a:schemeClr val="tx1"/>
                </a:solidFill>
              </a:rPr>
              <a:t>Application form</a:t>
            </a:r>
          </a:p>
          <a:p>
            <a:r>
              <a:rPr lang="en-GB" sz="2400" dirty="0">
                <a:solidFill>
                  <a:schemeClr val="tx1"/>
                </a:solidFill>
              </a:rPr>
              <a:t>Selection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97F0B5-D426-1D3E-B14C-7EC8B1CE3C0E}"/>
              </a:ext>
            </a:extLst>
          </p:cNvPr>
          <p:cNvSpPr txBox="1"/>
          <p:nvPr/>
        </p:nvSpPr>
        <p:spPr>
          <a:xfrm>
            <a:off x="7046310" y="1767006"/>
            <a:ext cx="3746017" cy="3323987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en-GB" sz="2400" b="0" i="0" dirty="0">
                <a:solidFill>
                  <a:schemeClr val="accent1">
                    <a:lumMod val="75000"/>
                  </a:schemeClr>
                </a:solidFill>
                <a:effectLst/>
              </a:rPr>
              <a:t>Why you should apply:</a:t>
            </a:r>
          </a:p>
          <a:p>
            <a:pPr algn="l"/>
            <a:endParaRPr lang="en-GB" sz="2400" i="0" dirty="0">
              <a:solidFill>
                <a:schemeClr val="accent1">
                  <a:lumMod val="75000"/>
                </a:schemeClr>
              </a:solidFill>
              <a:effectLst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i="0" dirty="0">
                <a:solidFill>
                  <a:schemeClr val="accent1">
                    <a:lumMod val="75000"/>
                  </a:schemeClr>
                </a:solidFill>
                <a:effectLst/>
              </a:rPr>
              <a:t>Have your say! 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i="0" dirty="0">
                <a:solidFill>
                  <a:schemeClr val="accent1">
                    <a:lumMod val="75000"/>
                  </a:schemeClr>
                </a:solidFill>
                <a:effectLst/>
              </a:rPr>
              <a:t>Build a community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i="0" dirty="0">
                <a:solidFill>
                  <a:schemeClr val="accent1">
                    <a:lumMod val="75000"/>
                  </a:schemeClr>
                </a:solidFill>
                <a:effectLst/>
              </a:rPr>
              <a:t>Feedback across campus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i="0" dirty="0">
                <a:solidFill>
                  <a:schemeClr val="accent1">
                    <a:lumMod val="75000"/>
                  </a:schemeClr>
                </a:solidFill>
                <a:effectLst/>
              </a:rPr>
              <a:t>Skill Development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i="0" dirty="0">
                <a:solidFill>
                  <a:schemeClr val="accent1">
                    <a:lumMod val="75000"/>
                  </a:schemeClr>
                </a:solidFill>
                <a:effectLst/>
              </a:rPr>
              <a:t>Get behind the scenes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i="0" dirty="0">
                <a:solidFill>
                  <a:schemeClr val="accent1">
                    <a:lumMod val="75000"/>
                  </a:schemeClr>
                </a:solidFill>
                <a:effectLst/>
              </a:rPr>
              <a:t>CV Building.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24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Lessons from the Panel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539496" y="1435607"/>
            <a:ext cx="11133100" cy="4741257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chemeClr val="tx1"/>
                </a:solidFill>
              </a:rPr>
              <a:t>In-person first meeting: </a:t>
            </a:r>
            <a:r>
              <a:rPr lang="en-GB" sz="2400" dirty="0">
                <a:solidFill>
                  <a:schemeClr val="tx1"/>
                </a:solidFill>
              </a:rPr>
              <a:t>works well for breaking the ice</a:t>
            </a:r>
          </a:p>
          <a:p>
            <a:r>
              <a:rPr lang="en-GB" sz="2400" b="1" dirty="0">
                <a:solidFill>
                  <a:schemeClr val="tx1"/>
                </a:solidFill>
              </a:rPr>
              <a:t>Keep talking and don’t be afraid </a:t>
            </a:r>
            <a:r>
              <a:rPr lang="en-GB" sz="2400" dirty="0">
                <a:solidFill>
                  <a:schemeClr val="tx1"/>
                </a:solidFill>
              </a:rPr>
              <a:t>to make changes: ongoing feedback is essential</a:t>
            </a:r>
          </a:p>
          <a:p>
            <a:r>
              <a:rPr lang="en-GB" sz="2400" b="1" dirty="0">
                <a:solidFill>
                  <a:schemeClr val="tx1"/>
                </a:solidFill>
              </a:rPr>
              <a:t>Consider the level of formality</a:t>
            </a:r>
            <a:endParaRPr lang="en-GB" sz="2400" dirty="0">
              <a:solidFill>
                <a:schemeClr val="tx1"/>
              </a:solidFill>
            </a:endParaRPr>
          </a:p>
          <a:p>
            <a:r>
              <a:rPr lang="en-GB" sz="2400" b="1" dirty="0">
                <a:solidFill>
                  <a:schemeClr val="tx1"/>
                </a:solidFill>
              </a:rPr>
              <a:t>Small group discussions </a:t>
            </a:r>
            <a:r>
              <a:rPr lang="en-GB" sz="2400" dirty="0">
                <a:solidFill>
                  <a:schemeClr val="tx1"/>
                </a:solidFill>
              </a:rPr>
              <a:t>– student voice, not our voice</a:t>
            </a:r>
          </a:p>
          <a:p>
            <a:r>
              <a:rPr lang="en-GB" sz="2400" b="1" dirty="0">
                <a:solidFill>
                  <a:schemeClr val="tx1"/>
                </a:solidFill>
              </a:rPr>
              <a:t>Shorter meetings </a:t>
            </a:r>
            <a:r>
              <a:rPr lang="en-GB" sz="2400" dirty="0">
                <a:solidFill>
                  <a:schemeClr val="tx1"/>
                </a:solidFill>
              </a:rPr>
              <a:t>– 1 hour (initially 2 hrs). </a:t>
            </a:r>
          </a:p>
          <a:p>
            <a:r>
              <a:rPr lang="en-GB" sz="2400" b="1" dirty="0">
                <a:solidFill>
                  <a:schemeClr val="tx1"/>
                </a:solidFill>
              </a:rPr>
              <a:t>Scheduled dates </a:t>
            </a:r>
            <a:r>
              <a:rPr lang="en-GB" sz="2400" dirty="0">
                <a:solidFill>
                  <a:schemeClr val="tx1"/>
                </a:solidFill>
              </a:rPr>
              <a:t>– advertised + chosen on a Wednesday afternoon when there is less teaching. </a:t>
            </a:r>
          </a:p>
          <a:p>
            <a:r>
              <a:rPr lang="en-GB" sz="2400" b="1" dirty="0">
                <a:solidFill>
                  <a:schemeClr val="tx1"/>
                </a:solidFill>
              </a:rPr>
              <a:t>Outcomes</a:t>
            </a:r>
            <a:r>
              <a:rPr lang="en-GB" sz="2400" dirty="0">
                <a:solidFill>
                  <a:schemeClr val="tx1"/>
                </a:solidFill>
              </a:rPr>
              <a:t> – not as important as you think!</a:t>
            </a:r>
            <a:r>
              <a:rPr lang="en-GB" sz="2400" b="1" dirty="0">
                <a:solidFill>
                  <a:schemeClr val="tx1"/>
                </a:solidFill>
              </a:rPr>
              <a:t> </a:t>
            </a:r>
            <a:endParaRPr lang="en-GB" sz="2400" dirty="0">
              <a:solidFill>
                <a:schemeClr val="tx1"/>
              </a:solidFill>
            </a:endParaRPr>
          </a:p>
          <a:p>
            <a:endParaRPr lang="en-GB" sz="2400" dirty="0">
              <a:solidFill>
                <a:srgbClr val="FF0000"/>
              </a:solidFill>
            </a:endParaRP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547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4F242-A9F9-59F1-5B9E-0740ED46B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tx1"/>
                </a:solidFill>
              </a:rPr>
              <a:t>Suchita’s</a:t>
            </a:r>
            <a:r>
              <a:rPr lang="en-GB" dirty="0">
                <a:solidFill>
                  <a:schemeClr val="tx1"/>
                </a:solidFill>
              </a:rPr>
              <a:t> perspective - Reason for joining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7120F1-988E-4AE8-95B5-4559C1BF53C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1207" y="1371438"/>
            <a:ext cx="10337051" cy="485289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Meeting like-minded individuals.</a:t>
            </a:r>
          </a:p>
          <a:p>
            <a:pPr marL="285750" indent="-285750"/>
            <a:r>
              <a:rPr lang="en-GB" sz="2400" dirty="0">
                <a:solidFill>
                  <a:schemeClr val="tx1"/>
                </a:solidFill>
              </a:rPr>
              <a:t>Sharing experiences in a validating space.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Connecting with people from different courses and years.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Building confidence and enhancing the CV in a 'safe' environment.</a:t>
            </a:r>
          </a:p>
          <a:p>
            <a:pPr marL="285750" indent="-285750"/>
            <a:r>
              <a:rPr lang="en-GB" sz="2400" dirty="0">
                <a:solidFill>
                  <a:schemeClr val="tx1"/>
                </a:solidFill>
              </a:rPr>
              <a:t>Contributing and giving back to disability services.</a:t>
            </a:r>
          </a:p>
          <a:p>
            <a:pPr lvl="1"/>
            <a:r>
              <a:rPr lang="en-GB" sz="2400" dirty="0">
                <a:solidFill>
                  <a:schemeClr val="tx1"/>
                </a:solidFill>
              </a:rPr>
              <a:t>Addressing the lack of specific disability training for school disability contacts.</a:t>
            </a:r>
          </a:p>
          <a:p>
            <a:pPr lvl="1"/>
            <a:r>
              <a:rPr lang="en-GB" sz="2400" dirty="0">
                <a:solidFill>
                  <a:schemeClr val="tx1"/>
                </a:solidFill>
              </a:rPr>
              <a:t>Discussed exam format improvements.</a:t>
            </a:r>
            <a:endParaRPr lang="en-GB" sz="2400" dirty="0">
              <a:solidFill>
                <a:schemeClr val="accent4"/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chemeClr val="tx1"/>
              </a:solidFill>
            </a:endParaRP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557634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F1E87-1975-8A2E-93AF-730C6C682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Good things about the panel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09A16-0202-8697-A01C-D191B9EBA58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496" y="1435608"/>
            <a:ext cx="10770188" cy="397764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Gaining insights from diverse courses and years.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Learning about unknown support options.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Combating the feeling of isolation among neurodivergent individuals.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Providing support to others through shared experiences.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Monthly meetings that easily fit into schedules without feeling demanding.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Having a voice in shaping disability services.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Understanding the efforts of staff running disability services.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Meeting and discussing disability-related issues with city council members.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9536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7E935-C43A-DFAE-8C01-45652BD6E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7" y="448056"/>
            <a:ext cx="8178293" cy="640080"/>
          </a:xfrm>
        </p:spPr>
        <p:txBody>
          <a:bodyPr>
            <a:normAutofit/>
          </a:bodyPr>
          <a:lstStyle/>
          <a:p>
            <a:r>
              <a:rPr lang="en-GB">
                <a:solidFill>
                  <a:schemeClr val="tx1"/>
                </a:solidFill>
              </a:rPr>
              <a:t>Suggestions from members to improve the panel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B5CE86-E147-9B7E-35AF-6D5FE90CD8A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496" y="1435607"/>
            <a:ext cx="5031125" cy="5125613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tx1"/>
                </a:solidFill>
              </a:rPr>
              <a:t>Scheduling meetings "after hours" to avoid clashes with timetabled classes.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tx1"/>
                </a:solidFill>
              </a:rPr>
              <a:t>Considering longer meetings with external speakers for in-depth discussions.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tx1"/>
                </a:solidFill>
              </a:rPr>
              <a:t>Providing more notice for specific questions from external speakers.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tx1"/>
                </a:solidFill>
              </a:rPr>
              <a:t>Exploring more outreach to include other disabled students.</a:t>
            </a:r>
          </a:p>
          <a:p>
            <a:endParaRPr lang="en-GB" sz="2600"/>
          </a:p>
          <a:p>
            <a:endParaRPr lang="en-GB" dirty="0"/>
          </a:p>
        </p:txBody>
      </p:sp>
      <p:pic>
        <p:nvPicPr>
          <p:cNvPr id="7" name="Graphic 6" descr="A lightbulb">
            <a:extLst>
              <a:ext uri="{FF2B5EF4-FFF2-40B4-BE49-F238E27FC236}">
                <a16:creationId xmlns:a16="http://schemas.microsoft.com/office/drawing/2014/main" id="{36BB67BF-9B55-7EC0-6487-470526CB61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51032" y="1654342"/>
            <a:ext cx="3549316" cy="354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60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50017-3A79-AA70-100D-B99F55CE7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</a:rPr>
              <a:t>Learning &amp; reflection points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7947F9-5545-FF37-2767-C41BA6B89B1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9495" y="1435607"/>
            <a:ext cx="5019094" cy="506144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tx1"/>
                </a:solidFill>
              </a:rPr>
              <a:t>Feeling a sense of belonging within the panel and sharing similar experiences.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tx1"/>
                </a:solidFill>
              </a:rPr>
              <a:t>Strong community sense since the first meeting, overcoming initial nervousness.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tx1"/>
                </a:solidFill>
              </a:rPr>
              <a:t>Validation of experiences aiding focus on work and recognizing shared struggles.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tx1"/>
                </a:solidFill>
              </a:rPr>
              <a:t>Recognition of how Disability Services are trying to improve disabled students’ experiences. </a:t>
            </a:r>
            <a:endParaRPr lang="en-GB" sz="2400" dirty="0">
              <a:solidFill>
                <a:schemeClr val="tx1"/>
              </a:solidFill>
            </a:endParaRPr>
          </a:p>
        </p:txBody>
      </p:sp>
      <p:pic>
        <p:nvPicPr>
          <p:cNvPr id="5" name="Graphic 4" descr="A small branch with flower buds">
            <a:extLst>
              <a:ext uri="{FF2B5EF4-FFF2-40B4-BE49-F238E27FC236}">
                <a16:creationId xmlns:a16="http://schemas.microsoft.com/office/drawing/2014/main" id="{051D6FFF-1613-5304-9BF7-F8CCEF72C9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39084" y="1315452"/>
            <a:ext cx="4227095" cy="422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098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9004</TotalTime>
  <Words>563</Words>
  <Application>Microsoft Office PowerPoint</Application>
  <PresentationFormat>Widescreen</PresentationFormat>
  <Paragraphs>80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Creating a Student Panel in Higher Education  The Disability Services’ Student Panel at the University of Leeds</vt:lpstr>
      <vt:lpstr>History and Purpose of the Student Panel</vt:lpstr>
      <vt:lpstr>Recent Topics </vt:lpstr>
      <vt:lpstr>Recruiting a Panel</vt:lpstr>
      <vt:lpstr>Lessons from the Panel </vt:lpstr>
      <vt:lpstr>Suchita’s perspective - Reason for joining</vt:lpstr>
      <vt:lpstr>Good things about the panel</vt:lpstr>
      <vt:lpstr>Suggestions from members to improve the panel</vt:lpstr>
      <vt:lpstr>Learning &amp; reflection points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Creating a Disability Services’ Student Panel in Higher Education</dc:title>
  <dc:creator>Lucy Elliott</dc:creator>
  <cp:lastModifiedBy>Lucy Elliott</cp:lastModifiedBy>
  <cp:revision>6</cp:revision>
  <dcterms:created xsi:type="dcterms:W3CDTF">2023-11-24T09:47:41Z</dcterms:created>
  <dcterms:modified xsi:type="dcterms:W3CDTF">2023-12-14T14:25:32Z</dcterms:modified>
</cp:coreProperties>
</file>